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4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BD95D-5545-BBCC-E8EE-FC243E285B73}" v="34" dt="2026-02-23T11:01:57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ruta Yoshiki" userId="8a4426f788e97b49" providerId="Windows Live" clId="Web-{5EBBD95D-5545-BBCC-E8EE-FC243E285B73}"/>
    <pc:docChg chg="addSld delSld modSld">
      <pc:chgData name="Furuta Yoshiki" userId="8a4426f788e97b49" providerId="Windows Live" clId="Web-{5EBBD95D-5545-BBCC-E8EE-FC243E285B73}" dt="2026-02-23T11:01:57.674" v="32" actId="1076"/>
      <pc:docMkLst>
        <pc:docMk/>
      </pc:docMkLst>
      <pc:sldChg chg="del">
        <pc:chgData name="Furuta Yoshiki" userId="8a4426f788e97b49" providerId="Windows Live" clId="Web-{5EBBD95D-5545-BBCC-E8EE-FC243E285B73}" dt="2026-02-23T10:37:02.301" v="0"/>
        <pc:sldMkLst>
          <pc:docMk/>
          <pc:sldMk cId="2128380218" sldId="256"/>
        </pc:sldMkLst>
      </pc:sldChg>
      <pc:sldChg chg="modSp new">
        <pc:chgData name="Furuta Yoshiki" userId="8a4426f788e97b49" providerId="Windows Live" clId="Web-{5EBBD95D-5545-BBCC-E8EE-FC243E285B73}" dt="2026-02-23T10:37:19.162" v="6" actId="20577"/>
        <pc:sldMkLst>
          <pc:docMk/>
          <pc:sldMk cId="2300348580" sldId="256"/>
        </pc:sldMkLst>
        <pc:spChg chg="mod">
          <ac:chgData name="Furuta Yoshiki" userId="8a4426f788e97b49" providerId="Windows Live" clId="Web-{5EBBD95D-5545-BBCC-E8EE-FC243E285B73}" dt="2026-02-23T10:37:19.162" v="6" actId="20577"/>
          <ac:spMkLst>
            <pc:docMk/>
            <pc:sldMk cId="2300348580" sldId="256"/>
            <ac:spMk id="2" creationId="{171B27AD-957B-58E0-8191-19CC00BE96C3}"/>
          </ac:spMkLst>
        </pc:spChg>
      </pc:sldChg>
      <pc:sldChg chg="addSp modSp new">
        <pc:chgData name="Furuta Yoshiki" userId="8a4426f788e97b49" providerId="Windows Live" clId="Web-{5EBBD95D-5545-BBCC-E8EE-FC243E285B73}" dt="2026-02-23T11:01:57.674" v="32" actId="1076"/>
        <pc:sldMkLst>
          <pc:docMk/>
          <pc:sldMk cId="905202103" sldId="257"/>
        </pc:sldMkLst>
        <pc:spChg chg="mod">
          <ac:chgData name="Furuta Yoshiki" userId="8a4426f788e97b49" providerId="Windows Live" clId="Web-{5EBBD95D-5545-BBCC-E8EE-FC243E285B73}" dt="2026-02-23T10:48:55.532" v="25" actId="20577"/>
          <ac:spMkLst>
            <pc:docMk/>
            <pc:sldMk cId="905202103" sldId="257"/>
            <ac:spMk id="2" creationId="{4655A1FA-D926-2A9F-E20E-8F03B12A0D2F}"/>
          </ac:spMkLst>
        </pc:spChg>
        <pc:spChg chg="add mod">
          <ac:chgData name="Furuta Yoshiki" userId="8a4426f788e97b49" providerId="Windows Live" clId="Web-{5EBBD95D-5545-BBCC-E8EE-FC243E285B73}" dt="2026-02-23T10:49:11.219" v="27" actId="1076"/>
          <ac:spMkLst>
            <pc:docMk/>
            <pc:sldMk cId="905202103" sldId="257"/>
            <ac:spMk id="5" creationId="{7C594192-C6A9-3326-8B6A-B73DF2300B69}"/>
          </ac:spMkLst>
        </pc:spChg>
        <pc:picChg chg="add mod">
          <ac:chgData name="Furuta Yoshiki" userId="8a4426f788e97b49" providerId="Windows Live" clId="Web-{5EBBD95D-5545-BBCC-E8EE-FC243E285B73}" dt="2026-02-23T11:01:51.612" v="28"/>
          <ac:picMkLst>
            <pc:docMk/>
            <pc:sldMk cId="905202103" sldId="257"/>
            <ac:picMk id="6" creationId="{DEBB9E97-50A0-C850-A4C6-1E06FA3EF26E}"/>
          </ac:picMkLst>
        </pc:picChg>
        <pc:picChg chg="add mod">
          <ac:chgData name="Furuta Yoshiki" userId="8a4426f788e97b49" providerId="Windows Live" clId="Web-{5EBBD95D-5545-BBCC-E8EE-FC243E285B73}" dt="2026-02-23T11:01:51.862" v="29"/>
          <ac:picMkLst>
            <pc:docMk/>
            <pc:sldMk cId="905202103" sldId="257"/>
            <ac:picMk id="7" creationId="{42129637-9952-7F80-019A-6981E4B3A3ED}"/>
          </ac:picMkLst>
        </pc:picChg>
        <pc:picChg chg="add mod">
          <ac:chgData name="Furuta Yoshiki" userId="8a4426f788e97b49" providerId="Windows Live" clId="Web-{5EBBD95D-5545-BBCC-E8EE-FC243E285B73}" dt="2026-02-23T11:01:57.674" v="32" actId="1076"/>
          <ac:picMkLst>
            <pc:docMk/>
            <pc:sldMk cId="905202103" sldId="257"/>
            <ac:picMk id="8" creationId="{33D2494A-7E5E-9BA4-A813-F8580C6F6E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2026/2/23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B27AD-957B-58E0-8191-19CC00BE9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My best memory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7405A6-9163-04B3-0F15-2096FBDE2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34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5A1FA-D926-2A9F-E20E-8F03B12A0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ea typeface="ＭＳ Ｐゴシック"/>
              </a:rPr>
              <a:t>Brass band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66C06C-96F2-337D-79CC-7645B9063B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C594192-C6A9-3326-8B6A-B73DF2300B69}"/>
              </a:ext>
            </a:extLst>
          </p:cNvPr>
          <p:cNvSpPr txBox="1">
            <a:spLocks/>
          </p:cNvSpPr>
          <p:nvPr/>
        </p:nvSpPr>
        <p:spPr>
          <a:xfrm>
            <a:off x="1520328" y="11186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ea typeface="ＭＳ Ｐゴシック"/>
              </a:rPr>
              <a:t>clab</a:t>
            </a:r>
          </a:p>
        </p:txBody>
      </p:sp>
      <p:pic>
        <p:nvPicPr>
          <p:cNvPr id="6" name="図 5" descr="背景パターン&#10;&#10;AI 生成コンテンツは間違っている可能性があります。">
            <a:extLst>
              <a:ext uri="{FF2B5EF4-FFF2-40B4-BE49-F238E27FC236}">
                <a16:creationId xmlns:a16="http://schemas.microsoft.com/office/drawing/2014/main" id="{DEBB9E97-50A0-C850-A4C6-1E06FA3E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7" name="図 6" descr="ブラス が含まれている画像&#10;&#10;AI 生成コンテンツは間違っている可能性があります。">
            <a:extLst>
              <a:ext uri="{FF2B5EF4-FFF2-40B4-BE49-F238E27FC236}">
                <a16:creationId xmlns:a16="http://schemas.microsoft.com/office/drawing/2014/main" id="{42129637-9952-7F80-019A-6981E4B3A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500"/>
            <a:ext cx="10287000" cy="6858000"/>
          </a:xfrm>
          <a:prstGeom prst="rect">
            <a:avLst/>
          </a:prstGeom>
        </p:spPr>
      </p:pic>
      <p:pic>
        <p:nvPicPr>
          <p:cNvPr id="8" name="図 7" descr="ダイアグラム&#10;&#10;AI 生成コンテンツは間違っている可能性があります。">
            <a:extLst>
              <a:ext uri="{FF2B5EF4-FFF2-40B4-BE49-F238E27FC236}">
                <a16:creationId xmlns:a16="http://schemas.microsoft.com/office/drawing/2014/main" id="{33D2494A-7E5E-9BA4-A813-F8580C6F6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463" y="4590"/>
            <a:ext cx="8285603" cy="5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My best memory</vt:lpstr>
      <vt:lpstr>Brass band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34</cp:revision>
  <dcterms:created xsi:type="dcterms:W3CDTF">2025-06-25T13:01:00Z</dcterms:created>
  <dcterms:modified xsi:type="dcterms:W3CDTF">2026-02-23T11:02:02Z</dcterms:modified>
</cp:coreProperties>
</file>