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media/media1.mov" ContentType="video/unknown"/>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x="9144000" cy="5143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8FB"/>
          </a:solidFill>
        </a:fill>
      </a:tcStyle>
    </a:wholeTbl>
    <a:band2H>
      <a:tcTxStyle b="def" i="def"/>
      <a:tcStyle>
        <a:tcBdr/>
        <a:fill>
          <a:solidFill>
            <a:srgbClr val="E8EDFD"/>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5DBDE"/>
          </a:solidFill>
        </a:fill>
      </a:tcStyle>
    </a:wholeTbl>
    <a:band2H>
      <a:tcTxStyle b="def" i="def"/>
      <a:tcStyle>
        <a:tcBdr/>
        <a:fill>
          <a:solidFill>
            <a:srgbClr val="EBEEE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8FFCD"/>
          </a:solidFill>
        </a:fill>
      </a:tcStyle>
    </a:wholeTbl>
    <a:band2H>
      <a:tcTxStyle b="def" i="def"/>
      <a:tcStyle>
        <a:tcBdr/>
        <a:fill>
          <a:solidFill>
            <a:srgbClr val="FCFF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06" name="Shape 106"/>
          <p:cNvSpPr/>
          <p:nvPr>
            <p:ph type="sldImg"/>
          </p:nvPr>
        </p:nvSpPr>
        <p:spPr>
          <a:xfrm>
            <a:off x="1143000" y="685800"/>
            <a:ext cx="4572000" cy="3429000"/>
          </a:xfrm>
          <a:prstGeom prst="rect">
            <a:avLst/>
          </a:prstGeom>
        </p:spPr>
        <p:txBody>
          <a:bodyPr/>
          <a:lstStyle/>
          <a:p>
            <a:pPr/>
          </a:p>
        </p:txBody>
      </p:sp>
      <p:sp>
        <p:nvSpPr>
          <p:cNvPr id="107" name="Shape 10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400">
        <a:latin typeface="+mn-lt"/>
        <a:ea typeface="+mn-ea"/>
        <a:cs typeface="+mn-cs"/>
        <a:sym typeface="Arial"/>
      </a:defRPr>
    </a:lvl1pPr>
    <a:lvl2pPr indent="228600" latinLnBrk="0">
      <a:defRPr sz="1400">
        <a:latin typeface="+mn-lt"/>
        <a:ea typeface="+mn-ea"/>
        <a:cs typeface="+mn-cs"/>
        <a:sym typeface="Arial"/>
      </a:defRPr>
    </a:lvl2pPr>
    <a:lvl3pPr indent="457200" latinLnBrk="0">
      <a:defRPr sz="1400">
        <a:latin typeface="+mn-lt"/>
        <a:ea typeface="+mn-ea"/>
        <a:cs typeface="+mn-cs"/>
        <a:sym typeface="Arial"/>
      </a:defRPr>
    </a:lvl3pPr>
    <a:lvl4pPr indent="685800" latinLnBrk="0">
      <a:defRPr sz="1400">
        <a:latin typeface="+mn-lt"/>
        <a:ea typeface="+mn-ea"/>
        <a:cs typeface="+mn-cs"/>
        <a:sym typeface="Arial"/>
      </a:defRPr>
    </a:lvl4pPr>
    <a:lvl5pPr indent="914400" latinLnBrk="0">
      <a:defRPr sz="1400">
        <a:latin typeface="+mn-lt"/>
        <a:ea typeface="+mn-ea"/>
        <a:cs typeface="+mn-cs"/>
        <a:sym typeface="Arial"/>
      </a:defRPr>
    </a:lvl5pPr>
    <a:lvl6pPr indent="1143000" latinLnBrk="0">
      <a:defRPr sz="1400">
        <a:latin typeface="+mn-lt"/>
        <a:ea typeface="+mn-ea"/>
        <a:cs typeface="+mn-cs"/>
        <a:sym typeface="Arial"/>
      </a:defRPr>
    </a:lvl6pPr>
    <a:lvl7pPr indent="1371600" latinLnBrk="0">
      <a:defRPr sz="1400">
        <a:latin typeface="+mn-lt"/>
        <a:ea typeface="+mn-ea"/>
        <a:cs typeface="+mn-cs"/>
        <a:sym typeface="Arial"/>
      </a:defRPr>
    </a:lvl7pPr>
    <a:lvl8pPr indent="1600200" latinLnBrk="0">
      <a:defRPr sz="1400">
        <a:latin typeface="+mn-lt"/>
        <a:ea typeface="+mn-ea"/>
        <a:cs typeface="+mn-cs"/>
        <a:sym typeface="Arial"/>
      </a:defRPr>
    </a:lvl8pPr>
    <a:lvl9pPr indent="1828800" latinLnBrk="0">
      <a:defRPr sz="1400">
        <a:latin typeface="+mn-lt"/>
        <a:ea typeface="+mn-ea"/>
        <a:cs typeface="+mn-cs"/>
        <a:sym typeface="Arial"/>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9" name="Shape 119"/>
          <p:cNvSpPr/>
          <p:nvPr>
            <p:ph type="sldImg"/>
          </p:nvPr>
        </p:nvSpPr>
        <p:spPr>
          <a:prstGeom prst="rect">
            <a:avLst/>
          </a:prstGeom>
        </p:spPr>
        <p:txBody>
          <a:bodyPr/>
          <a:lstStyle/>
          <a:p>
            <a:pPr/>
          </a:p>
        </p:txBody>
      </p:sp>
      <p:sp>
        <p:nvSpPr>
          <p:cNvPr id="120" name="Shape 120"/>
          <p:cNvSpPr/>
          <p:nvPr>
            <p:ph type="body" sz="quarter" idx="1"/>
          </p:nvPr>
        </p:nvSpPr>
        <p:spPr>
          <a:prstGeom prst="rect">
            <a:avLst/>
          </a:prstGeom>
        </p:spPr>
        <p:txBody>
          <a:bodyPr/>
          <a:lstStyle/>
          <a:p>
            <a:pPr>
              <a:defRPr sz="1100"/>
            </a:pPr>
            <a:r>
              <a:t>はるか</a:t>
            </a:r>
          </a:p>
          <a:p>
            <a:pPr>
              <a:defRPr sz="1100"/>
            </a:pPr>
            <a:r>
              <a:t>これから4班の発表を始めます</a:t>
            </a:r>
          </a:p>
          <a:p>
            <a:pPr>
              <a:defRPr sz="1100"/>
            </a:pPr>
            <a:r>
              <a:t>私たちが訪問した学校は「菊武ビジネス専門学校」です。</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6" name="Shape 236"/>
          <p:cNvSpPr/>
          <p:nvPr>
            <p:ph type="sldImg"/>
          </p:nvPr>
        </p:nvSpPr>
        <p:spPr>
          <a:prstGeom prst="rect">
            <a:avLst/>
          </a:prstGeom>
        </p:spPr>
        <p:txBody>
          <a:bodyPr/>
          <a:lstStyle/>
          <a:p>
            <a:pPr/>
          </a:p>
        </p:txBody>
      </p:sp>
      <p:sp>
        <p:nvSpPr>
          <p:cNvPr id="237" name="Shape 237"/>
          <p:cNvSpPr/>
          <p:nvPr>
            <p:ph type="body" sz="quarter" idx="1"/>
          </p:nvPr>
        </p:nvSpPr>
        <p:spPr>
          <a:prstGeom prst="rect">
            <a:avLst/>
          </a:prstGeom>
        </p:spPr>
        <p:txBody>
          <a:bodyPr/>
          <a:lstStyle/>
          <a:p>
            <a:pPr>
              <a:defRPr sz="1200"/>
            </a:pPr>
            <a:r>
              <a:t>菊武ビジネス専門学校では、仲間を3人集めてグループを作り、それが1年間続いたら先生に顧問をお願いして、了承を貰えば、部活を作ることができます。</a:t>
            </a:r>
          </a:p>
          <a:p>
            <a:pPr>
              <a:defRPr sz="1200"/>
            </a:pPr>
            <a:r>
              <a:t>そんな菊武ビジネス専門学校のファンタ部は、生徒2,3人が校長先生に顧問をお願いしたが、部活までせずに、非公認の部活として活動しています。</a:t>
            </a:r>
          </a:p>
          <a:p>
            <a:pPr>
              <a:defRPr sz="1200"/>
            </a:pPr>
            <a:r>
              <a:t>今では部員も増えていき、毎週金曜日にファンタを買ってきてみんなで飲んだり、菊武だけのブレンドで「菊武ファンタ」を開発していたりする。</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6" name="Shape 256"/>
          <p:cNvSpPr/>
          <p:nvPr>
            <p:ph type="sldImg"/>
          </p:nvPr>
        </p:nvSpPr>
        <p:spPr>
          <a:prstGeom prst="rect">
            <a:avLst/>
          </a:prstGeom>
        </p:spPr>
        <p:txBody>
          <a:bodyPr/>
          <a:lstStyle/>
          <a:p>
            <a:pPr/>
          </a:p>
        </p:txBody>
      </p:sp>
      <p:sp>
        <p:nvSpPr>
          <p:cNvPr id="257" name="Shape 257"/>
          <p:cNvSpPr/>
          <p:nvPr>
            <p:ph type="body" sz="quarter" idx="1"/>
          </p:nvPr>
        </p:nvSpPr>
        <p:spPr>
          <a:prstGeom prst="rect">
            <a:avLst/>
          </a:prstGeom>
        </p:spPr>
        <p:txBody>
          <a:bodyPr/>
          <a:lstStyle/>
          <a:p>
            <a:pPr>
              <a:defRPr sz="1100"/>
            </a:pPr>
            <a:r>
              <a:t>よしき</a:t>
            </a:r>
          </a:p>
          <a:p>
            <a:pPr>
              <a:defRPr sz="1100"/>
            </a:pPr>
          </a:p>
          <a:p>
            <a:pPr>
              <a:lnSpc>
                <a:spcPct val="115000"/>
              </a:lnSpc>
              <a:defRPr sz="1700"/>
            </a:pPr>
            <a:r>
              <a:t>菊武ビジネス専門学校の修学旅行はどこに行くでしょう？</a:t>
            </a:r>
          </a:p>
          <a:p>
            <a:pPr>
              <a:lnSpc>
                <a:spcPct val="115000"/>
              </a:lnSpc>
              <a:spcBef>
                <a:spcPts val="1200"/>
              </a:spcBef>
              <a:defRPr sz="1700"/>
            </a:pPr>
            <a:r>
              <a:t>1．北海道</a:t>
            </a:r>
          </a:p>
          <a:p>
            <a:pPr>
              <a:lnSpc>
                <a:spcPct val="115000"/>
              </a:lnSpc>
              <a:spcBef>
                <a:spcPts val="1200"/>
              </a:spcBef>
              <a:defRPr sz="1700"/>
            </a:pPr>
            <a:r>
              <a:t>2．ハワイ</a:t>
            </a:r>
          </a:p>
          <a:p>
            <a:pPr>
              <a:lnSpc>
                <a:spcPct val="115000"/>
              </a:lnSpc>
              <a:spcBef>
                <a:spcPts val="1200"/>
              </a:spcBef>
              <a:defRPr sz="1700"/>
            </a:pPr>
            <a:r>
              <a:t>3．沖縄</a:t>
            </a:r>
          </a:p>
          <a:p>
            <a:pPr>
              <a:lnSpc>
                <a:spcPct val="115000"/>
              </a:lnSpc>
              <a:spcBef>
                <a:spcPts val="1200"/>
              </a:spcBef>
              <a:defRPr sz="1700"/>
            </a:pPr>
            <a:r>
              <a:t>1だと思う人…</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8" name="Shape 268"/>
          <p:cNvSpPr/>
          <p:nvPr>
            <p:ph type="sldImg"/>
          </p:nvPr>
        </p:nvSpPr>
        <p:spPr>
          <a:prstGeom prst="rect">
            <a:avLst/>
          </a:prstGeom>
        </p:spPr>
        <p:txBody>
          <a:bodyPr/>
          <a:lstStyle/>
          <a:p>
            <a:pPr/>
          </a:p>
        </p:txBody>
      </p:sp>
      <p:sp>
        <p:nvSpPr>
          <p:cNvPr id="269" name="Shape 269"/>
          <p:cNvSpPr/>
          <p:nvPr>
            <p:ph type="body" sz="quarter" idx="1"/>
          </p:nvPr>
        </p:nvSpPr>
        <p:spPr>
          <a:prstGeom prst="rect">
            <a:avLst/>
          </a:prstGeom>
        </p:spPr>
        <p:txBody>
          <a:bodyPr/>
          <a:lstStyle/>
          <a:p>
            <a:pPr>
              <a:defRPr sz="1100"/>
            </a:pPr>
            <a:r>
              <a:t>よしき</a:t>
            </a:r>
          </a:p>
          <a:p>
            <a:pPr>
              <a:defRPr sz="1100"/>
            </a:pPr>
            <a:endParaRPr sz="1700"/>
          </a:p>
          <a:p>
            <a:pPr>
              <a:defRPr sz="1700"/>
            </a:pPr>
            <a:r>
              <a:t>答えは3の沖縄です。</a:t>
            </a:r>
          </a:p>
          <a:p>
            <a:pPr>
              <a:defRPr sz="1700"/>
            </a:pPr>
            <a:r>
              <a:t>2年生は三泊4日の修学旅行にいきます。</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9" name="Shape 289"/>
          <p:cNvSpPr/>
          <p:nvPr>
            <p:ph type="sldImg"/>
          </p:nvPr>
        </p:nvSpPr>
        <p:spPr>
          <a:prstGeom prst="rect">
            <a:avLst/>
          </a:prstGeom>
        </p:spPr>
        <p:txBody>
          <a:bodyPr/>
          <a:lstStyle/>
          <a:p>
            <a:pPr/>
          </a:p>
        </p:txBody>
      </p:sp>
      <p:sp>
        <p:nvSpPr>
          <p:cNvPr id="290" name="Shape 290"/>
          <p:cNvSpPr/>
          <p:nvPr>
            <p:ph type="body" sz="quarter" idx="1"/>
          </p:nvPr>
        </p:nvSpPr>
        <p:spPr>
          <a:prstGeom prst="rect">
            <a:avLst/>
          </a:prstGeom>
        </p:spPr>
        <p:txBody>
          <a:bodyPr/>
          <a:lstStyle/>
          <a:p>
            <a:pPr>
              <a:defRPr sz="1200"/>
            </a:pPr>
            <a:r>
              <a:t>そうた</a:t>
            </a:r>
          </a:p>
          <a:p>
            <a:pPr>
              <a:defRPr sz="1700"/>
            </a:pPr>
            <a:r>
              <a:t>菊武ビジネス専門学校のパンフレットは誰が作っているでしょう？</a:t>
            </a:r>
          </a:p>
          <a:p>
            <a:pPr>
              <a:defRPr sz="1100"/>
            </a:pPr>
            <a:endParaRPr sz="1700"/>
          </a:p>
          <a:p>
            <a:pPr>
              <a:defRPr sz="1700"/>
            </a:pPr>
            <a:r>
              <a:t>1 ．在校生</a:t>
            </a:r>
          </a:p>
          <a:p>
            <a:pPr>
              <a:defRPr sz="1100"/>
            </a:pPr>
            <a:endParaRPr sz="1700"/>
          </a:p>
          <a:p>
            <a:pPr>
              <a:defRPr sz="1700"/>
            </a:pPr>
            <a:r>
              <a:t>2 ．卒業生</a:t>
            </a:r>
          </a:p>
          <a:p>
            <a:pPr>
              <a:defRPr sz="1100"/>
            </a:pPr>
            <a:endParaRPr sz="1700"/>
          </a:p>
          <a:p>
            <a:pPr>
              <a:defRPr sz="1700"/>
            </a:pPr>
            <a:r>
              <a:t>3 ．先生</a:t>
            </a:r>
          </a:p>
          <a:p>
            <a:pPr>
              <a:defRPr sz="1100"/>
            </a:pPr>
            <a:endParaRPr sz="1700"/>
          </a:p>
          <a:p>
            <a:pPr>
              <a:lnSpc>
                <a:spcPct val="115000"/>
              </a:lnSpc>
              <a:spcBef>
                <a:spcPts val="1200"/>
              </a:spcBef>
              <a:defRPr sz="1700"/>
            </a:pPr>
            <a:r>
              <a:t>1だと思う人…</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Shape 301"/>
          <p:cNvSpPr/>
          <p:nvPr>
            <p:ph type="sldImg"/>
          </p:nvPr>
        </p:nvSpPr>
        <p:spPr>
          <a:prstGeom prst="rect">
            <a:avLst/>
          </a:prstGeom>
        </p:spPr>
        <p:txBody>
          <a:bodyPr/>
          <a:lstStyle/>
          <a:p>
            <a:pPr/>
          </a:p>
        </p:txBody>
      </p:sp>
      <p:sp>
        <p:nvSpPr>
          <p:cNvPr id="302" name="Shape 302"/>
          <p:cNvSpPr/>
          <p:nvPr>
            <p:ph type="body" sz="quarter" idx="1"/>
          </p:nvPr>
        </p:nvSpPr>
        <p:spPr>
          <a:prstGeom prst="rect">
            <a:avLst/>
          </a:prstGeom>
        </p:spPr>
        <p:txBody>
          <a:bodyPr/>
          <a:lstStyle/>
          <a:p>
            <a:pPr>
              <a:defRPr sz="1200"/>
            </a:pPr>
            <a:r>
              <a:t>そうた</a:t>
            </a:r>
          </a:p>
          <a:p>
            <a:pPr>
              <a:defRPr sz="1700"/>
            </a:pPr>
            <a:r>
              <a:t>答えは2の卒業生です。</a:t>
            </a:r>
          </a:p>
          <a:p>
            <a:pPr>
              <a:defRPr sz="1700"/>
            </a:pPr>
            <a:r>
              <a:t>パンフレットにはこのように、コースの説明や学校行事、クラブ活動などがのっています。</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3" name="Shape 313"/>
          <p:cNvSpPr/>
          <p:nvPr>
            <p:ph type="sldImg"/>
          </p:nvPr>
        </p:nvSpPr>
        <p:spPr>
          <a:prstGeom prst="rect">
            <a:avLst/>
          </a:prstGeom>
        </p:spPr>
        <p:txBody>
          <a:bodyPr/>
          <a:lstStyle/>
          <a:p>
            <a:pPr/>
          </a:p>
        </p:txBody>
      </p:sp>
      <p:sp>
        <p:nvSpPr>
          <p:cNvPr id="314" name="Shape 314"/>
          <p:cNvSpPr/>
          <p:nvPr>
            <p:ph type="body" sz="quarter" idx="1"/>
          </p:nvPr>
        </p:nvSpPr>
        <p:spPr>
          <a:prstGeom prst="rect">
            <a:avLst/>
          </a:prstGeom>
        </p:spPr>
        <p:txBody>
          <a:bodyPr/>
          <a:lstStyle/>
          <a:p>
            <a:pPr>
              <a:defRPr sz="1100"/>
            </a:pPr>
            <a:r>
              <a:t>そうた</a:t>
            </a:r>
          </a:p>
          <a:p>
            <a:pPr>
              <a:defRPr sz="1100"/>
            </a:pPr>
          </a:p>
          <a:p>
            <a:pPr>
              <a:defRPr sz="1700"/>
            </a:pPr>
            <a:r>
              <a:t>中学校のうちに習得するといいことを聞いてきました。</a:t>
            </a:r>
          </a:p>
          <a:p>
            <a:pPr>
              <a:defRPr sz="1100"/>
            </a:pPr>
            <a:endParaRPr sz="1700"/>
          </a:p>
          <a:p>
            <a:pPr>
              <a:lnSpc>
                <a:spcPct val="115000"/>
              </a:lnSpc>
              <a:defRPr sz="1700"/>
            </a:pPr>
            <a:r>
              <a:t>1 きちんと挨拶ができる人になる</a:t>
            </a:r>
          </a:p>
          <a:p>
            <a:pPr>
              <a:lnSpc>
                <a:spcPct val="115000"/>
              </a:lnSpc>
              <a:spcBef>
                <a:spcPts val="1200"/>
              </a:spcBef>
              <a:defRPr sz="1700"/>
            </a:pPr>
            <a:r>
              <a:t>　→あいさつは人のコミュニケーションの基本なので、大人になってからではなく今のうちから心がける必要があります。</a:t>
            </a:r>
          </a:p>
          <a:p>
            <a:pPr>
              <a:lnSpc>
                <a:spcPct val="115000"/>
              </a:lnSpc>
              <a:spcBef>
                <a:spcPts val="1200"/>
              </a:spcBef>
              <a:defRPr sz="1700"/>
            </a:pPr>
            <a:r>
              <a:t>2 正しい生活習慣で過ごす</a:t>
            </a:r>
          </a:p>
          <a:p>
            <a:pPr>
              <a:lnSpc>
                <a:spcPct val="115000"/>
              </a:lnSpc>
              <a:spcBef>
                <a:spcPts val="1200"/>
              </a:spcBef>
              <a:defRPr sz="1700"/>
            </a:pPr>
            <a:r>
              <a:t>→高校になると生活が一気に変わる（電車通学など）から、今のうちに生活習慣を正さないと正しい高校生活が過ごせないから</a:t>
            </a:r>
          </a:p>
          <a:p>
            <a:pPr>
              <a:lnSpc>
                <a:spcPct val="115000"/>
              </a:lnSpc>
              <a:spcBef>
                <a:spcPts val="1200"/>
              </a:spcBef>
              <a:defRPr sz="1700"/>
            </a:pPr>
            <a:r>
              <a:t>3 いろいろな高校を見る</a:t>
            </a:r>
          </a:p>
          <a:p>
            <a:pPr>
              <a:lnSpc>
                <a:spcPct val="115000"/>
              </a:lnSpc>
              <a:spcBef>
                <a:spcPts val="1200"/>
              </a:spcBef>
              <a:defRPr sz="1700"/>
            </a:pPr>
            <a:r>
              <a:t>→高校によって授業のカリキュラムや、進学率は異なるので自分に合った高校を選べるように、いろんな高校を見て、比較していくことが大切です。誰かに言われていくより自分で決める方が頑張れるから（自転車で1時間とかでも）</a:t>
            </a:r>
          </a:p>
          <a:p>
            <a:pPr>
              <a:lnSpc>
                <a:spcPct val="115000"/>
              </a:lnSpc>
              <a:spcBef>
                <a:spcPts val="1200"/>
              </a:spcBef>
              <a:defRPr sz="1700"/>
            </a:pPr>
            <a:r>
              <a:t>→最低2回は見たほうがいい</a:t>
            </a:r>
          </a:p>
          <a:p>
            <a:pPr>
              <a:lnSpc>
                <a:spcPct val="115000"/>
              </a:lnSpc>
              <a:spcBef>
                <a:spcPts val="1200"/>
              </a:spcBef>
              <a:defRPr sz="1700"/>
            </a:pPr>
            <a:r>
              <a:t>　→1回ではわからなかったこと(雰囲気など）も2回目は、より細かいところに目が届くからです。</a:t>
            </a:r>
          </a:p>
          <a:p>
            <a:pPr>
              <a:lnSpc>
                <a:spcPct val="115000"/>
              </a:lnSpc>
              <a:spcBef>
                <a:spcPts val="1200"/>
              </a:spcBef>
              <a:defRPr sz="1700"/>
            </a:pPr>
            <a:r>
              <a:t>4 勝てなくても参加することに意味があるので、いろんなことに挑戦する</a:t>
            </a:r>
          </a:p>
          <a:p>
            <a:pPr>
              <a:lnSpc>
                <a:spcPct val="115000"/>
              </a:lnSpc>
              <a:spcBef>
                <a:spcPts val="1200"/>
              </a:spcBef>
              <a:defRPr sz="1700"/>
            </a:pPr>
            <a:r>
              <a:t>→勝つためにそれまでしてきた努力や仲間と協力してきた経験は、様々な場面で生かすことができるからです。</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Shape 325"/>
          <p:cNvSpPr/>
          <p:nvPr>
            <p:ph type="sldImg"/>
          </p:nvPr>
        </p:nvSpPr>
        <p:spPr>
          <a:prstGeom prst="rect">
            <a:avLst/>
          </a:prstGeom>
        </p:spPr>
        <p:txBody>
          <a:bodyPr/>
          <a:lstStyle/>
          <a:p>
            <a:pPr/>
          </a:p>
        </p:txBody>
      </p:sp>
      <p:sp>
        <p:nvSpPr>
          <p:cNvPr id="326" name="Shape 326"/>
          <p:cNvSpPr/>
          <p:nvPr>
            <p:ph type="body" sz="quarter" idx="1"/>
          </p:nvPr>
        </p:nvSpPr>
        <p:spPr>
          <a:prstGeom prst="rect">
            <a:avLst/>
          </a:prstGeom>
        </p:spPr>
        <p:txBody>
          <a:bodyPr/>
          <a:lstStyle/>
          <a:p>
            <a:pPr>
              <a:defRPr sz="1100"/>
            </a:pPr>
            <a:r>
              <a:t>はるか</a:t>
            </a:r>
          </a:p>
          <a:p>
            <a:pPr>
              <a:defRPr sz="1100"/>
            </a:pPr>
          </a:p>
          <a:p>
            <a:pPr>
              <a:defRPr sz="1700"/>
            </a:pPr>
            <a:r>
              <a:t>振り返り</a:t>
            </a:r>
          </a:p>
          <a:p>
            <a:pPr>
              <a:defRPr sz="1100"/>
            </a:pPr>
            <a:endParaRPr sz="1700"/>
          </a:p>
          <a:p>
            <a:pPr>
              <a:lnSpc>
                <a:spcPct val="115000"/>
              </a:lnSpc>
              <a:defRPr sz="1700"/>
            </a:pPr>
            <a:r>
              <a:t>私たちが学校を訪問し て思ったことは、 「決められたものをやる」と いうより、「自分たちで 決める」ということが多い と思いました。</a:t>
            </a:r>
          </a:p>
          <a:p>
            <a:pPr>
              <a:lnSpc>
                <a:spcPct val="115000"/>
              </a:lnSpc>
              <a:spcBef>
                <a:spcPts val="1200"/>
              </a:spcBef>
              <a:defRPr sz="1700"/>
            </a:pPr>
            <a:r>
              <a:t>例えば、生徒たちが自分たちでつくった部活をやっていたりしました。</a:t>
            </a:r>
          </a:p>
          <a:p>
            <a:pPr>
              <a:lnSpc>
                <a:spcPct val="115000"/>
              </a:lnSpc>
              <a:spcBef>
                <a:spcPts val="1200"/>
              </a:spcBef>
              <a:defRPr sz="1700"/>
            </a:pPr>
            <a:r>
              <a:t>そうた</a:t>
            </a:r>
          </a:p>
          <a:p>
            <a:pPr>
              <a:lnSpc>
                <a:spcPct val="115000"/>
              </a:lnSpc>
              <a:spcBef>
                <a:spcPts val="1200"/>
              </a:spcBef>
              <a:defRPr sz="1700"/>
            </a:pPr>
            <a:r>
              <a:t>そして、「勝てなくても参加することに意味がある」ということを知り、今後の学校生活に生かしていきたいと思いました。</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1" name="Shape 131"/>
          <p:cNvSpPr/>
          <p:nvPr>
            <p:ph type="sldImg"/>
          </p:nvPr>
        </p:nvSpPr>
        <p:spPr>
          <a:prstGeom prst="rect">
            <a:avLst/>
          </a:prstGeom>
        </p:spPr>
        <p:txBody>
          <a:bodyPr/>
          <a:lstStyle/>
          <a:p>
            <a:pPr/>
          </a:p>
        </p:txBody>
      </p:sp>
      <p:sp>
        <p:nvSpPr>
          <p:cNvPr id="132" name="Shape 132"/>
          <p:cNvSpPr/>
          <p:nvPr>
            <p:ph type="body" sz="quarter" idx="1"/>
          </p:nvPr>
        </p:nvSpPr>
        <p:spPr>
          <a:prstGeom prst="rect">
            <a:avLst/>
          </a:prstGeom>
        </p:spPr>
        <p:txBody>
          <a:bodyPr/>
          <a:lstStyle/>
          <a:p>
            <a:pPr>
              <a:defRPr sz="1100"/>
            </a:pPr>
            <a:r>
              <a:t>はるか</a:t>
            </a:r>
          </a:p>
          <a:p>
            <a:pPr>
              <a:defRPr sz="1100"/>
            </a:pPr>
          </a:p>
          <a:p>
            <a:pPr>
              <a:defRPr sz="1100"/>
            </a:pPr>
            <a:r>
              <a:t>私たちの目標は「インタビューや発表など、全ての活動に積極的に取り組む」です。</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3" name="Shape 143"/>
          <p:cNvSpPr/>
          <p:nvPr>
            <p:ph type="sldImg"/>
          </p:nvPr>
        </p:nvSpPr>
        <p:spPr>
          <a:prstGeom prst="rect">
            <a:avLst/>
          </a:prstGeom>
        </p:spPr>
        <p:txBody>
          <a:bodyPr/>
          <a:lstStyle/>
          <a:p>
            <a:pPr/>
          </a:p>
        </p:txBody>
      </p:sp>
      <p:sp>
        <p:nvSpPr>
          <p:cNvPr id="144" name="Shape 144"/>
          <p:cNvSpPr/>
          <p:nvPr>
            <p:ph type="body" sz="quarter" idx="1"/>
          </p:nvPr>
        </p:nvSpPr>
        <p:spPr>
          <a:prstGeom prst="rect">
            <a:avLst/>
          </a:prstGeom>
        </p:spPr>
        <p:txBody>
          <a:bodyPr/>
          <a:lstStyle/>
          <a:p>
            <a:pPr>
              <a:defRPr sz="1100"/>
            </a:pPr>
            <a:r>
              <a:t>はるか</a:t>
            </a:r>
          </a:p>
          <a:p>
            <a:pPr>
              <a:defRPr sz="1100"/>
            </a:pPr>
            <a:r>
              <a:t>　　　　　　　　　　　　　</a:t>
            </a:r>
            <a:r>
              <a:rPr sz="800"/>
              <a:t>じぼ　　ごと                                 しょくぎょうきょういく</a:t>
            </a:r>
            <a:endParaRPr sz="800"/>
          </a:p>
          <a:p>
            <a:pPr>
              <a:defRPr sz="1100"/>
            </a:pPr>
            <a:r>
              <a:t>菊武ビジネス専門学校では「慈母の如き愛情をもって職業教育に専念する」という校訓を大切にしています。</a:t>
            </a:r>
          </a:p>
          <a:p>
            <a:pPr>
              <a:defRPr sz="1100"/>
            </a:pPr>
            <a:r>
              <a:t>私たちが見てきた菊武の生徒たちは一生懸命授業に取り組んでいたり、楽しんでいたりして、校訓のように職業教育に専念しているなと思いました。</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5" name="Shape 155"/>
          <p:cNvSpPr/>
          <p:nvPr>
            <p:ph type="sldImg"/>
          </p:nvPr>
        </p:nvSpPr>
        <p:spPr>
          <a:prstGeom prst="rect">
            <a:avLst/>
          </a:prstGeom>
        </p:spPr>
        <p:txBody>
          <a:bodyPr/>
          <a:lstStyle/>
          <a:p>
            <a:pPr/>
          </a:p>
        </p:txBody>
      </p:sp>
      <p:sp>
        <p:nvSpPr>
          <p:cNvPr id="156" name="Shape 156"/>
          <p:cNvSpPr/>
          <p:nvPr>
            <p:ph type="body" sz="quarter" idx="1"/>
          </p:nvPr>
        </p:nvSpPr>
        <p:spPr>
          <a:prstGeom prst="rect">
            <a:avLst/>
          </a:prstGeom>
        </p:spPr>
        <p:txBody>
          <a:bodyPr/>
          <a:lstStyle/>
          <a:p>
            <a:pPr>
              <a:defRPr sz="1100"/>
            </a:pPr>
            <a:r>
              <a:t>はるか</a:t>
            </a:r>
          </a:p>
          <a:p>
            <a:pPr>
              <a:defRPr sz="1100"/>
            </a:pPr>
          </a:p>
          <a:p>
            <a:pPr>
              <a:defRPr sz="1200"/>
            </a:pPr>
            <a:r>
              <a:t>菊武ビジネス専門学校は</a:t>
            </a:r>
          </a:p>
          <a:p>
            <a:pPr>
              <a:defRPr sz="1100"/>
            </a:pPr>
            <a:endParaRPr sz="1200"/>
          </a:p>
          <a:p>
            <a:pPr>
              <a:lnSpc>
                <a:spcPct val="115000"/>
              </a:lnSpc>
              <a:defRPr sz="1200">
                <a:solidFill>
                  <a:srgbClr val="FF0000"/>
                </a:solidFill>
              </a:defRPr>
            </a:pPr>
            <a:r>
              <a:t>「働く」</a:t>
            </a:r>
            <a:r>
              <a:rPr>
                <a:solidFill>
                  <a:srgbClr val="FFFFFF"/>
                </a:solidFill>
              </a:rPr>
              <a:t>をキーワードに生活や授業を組んでいて、就職、進学　どちらもできる学校です。</a:t>
            </a:r>
            <a:endParaRPr>
              <a:solidFill>
                <a:srgbClr val="FFFFFF"/>
              </a:solidFill>
            </a:endParaRPr>
          </a:p>
          <a:p>
            <a:pPr>
              <a:lnSpc>
                <a:spcPct val="115000"/>
              </a:lnSpc>
              <a:spcBef>
                <a:spcPts val="1200"/>
              </a:spcBef>
              <a:defRPr sz="1200"/>
            </a:pPr>
            <a:r>
              <a:t>　卒業後の進路は、就職する人が30%、進学する人は70%ほどです。</a:t>
            </a:r>
          </a:p>
          <a:p>
            <a:pPr>
              <a:lnSpc>
                <a:spcPct val="115000"/>
              </a:lnSpc>
              <a:spcBef>
                <a:spcPts val="1200"/>
              </a:spcBef>
              <a:defRPr sz="1200"/>
            </a:pPr>
            <a:r>
              <a:t>菊武では、中学校の範囲から学び直しをしています。</a:t>
            </a:r>
          </a:p>
          <a:p>
            <a:pPr>
              <a:lnSpc>
                <a:spcPct val="115000"/>
              </a:lnSpc>
              <a:spcBef>
                <a:spcPts val="1200"/>
              </a:spcBef>
              <a:defRPr sz="1200"/>
            </a:pPr>
            <a:r>
              <a:t>また、できるだけ資格を多くとって、できることを増やし、卒業後に繋げていこうとする取り組みもしています。</a:t>
            </a:r>
          </a:p>
          <a:p>
            <a:pPr>
              <a:lnSpc>
                <a:spcPct val="115000"/>
              </a:lnSpc>
              <a:spcBef>
                <a:spcPts val="1200"/>
              </a:spcBef>
              <a:defRPr sz="1200"/>
            </a:pPr>
            <a:r>
              <a:t>そのため、授業中に、検定対策をしていたりもします。</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7" name="Shape 167"/>
          <p:cNvSpPr/>
          <p:nvPr>
            <p:ph type="sldImg"/>
          </p:nvPr>
        </p:nvSpPr>
        <p:spPr>
          <a:prstGeom prst="rect">
            <a:avLst/>
          </a:prstGeom>
        </p:spPr>
        <p:txBody>
          <a:bodyPr/>
          <a:lstStyle/>
          <a:p>
            <a:pPr/>
          </a:p>
        </p:txBody>
      </p:sp>
      <p:sp>
        <p:nvSpPr>
          <p:cNvPr id="168" name="Shape 168"/>
          <p:cNvSpPr/>
          <p:nvPr>
            <p:ph type="body" sz="quarter" idx="1"/>
          </p:nvPr>
        </p:nvSpPr>
        <p:spPr>
          <a:prstGeom prst="rect">
            <a:avLst/>
          </a:prstGeom>
        </p:spPr>
        <p:txBody>
          <a:bodyPr/>
          <a:lstStyle/>
          <a:p>
            <a:pPr/>
            <a:r>
              <a:t>はるか</a:t>
            </a:r>
          </a:p>
          <a:p>
            <a:pPr/>
            <a:r>
              <a:t>                                               ぎのうれんけいせいど</a:t>
            </a:r>
          </a:p>
          <a:p>
            <a:pPr/>
            <a:r>
              <a:t>菊武ビジネス専門学校には、技能連携制度というものがあります。</a:t>
            </a:r>
          </a:p>
          <a:p>
            <a:pPr/>
            <a:r>
              <a:t>技能連携制度とは、姉妹校である、菊華高等学校商業科の通信制課程にも同時に入学することになります。</a:t>
            </a:r>
          </a:p>
          <a:p>
            <a:pPr/>
            <a:r>
              <a:t>そして、菊武の授業のコマの中で、菊華の授業も割り振られ、卒業時に、菊武と、菊華の卒業資格を両方もらえる制度です。</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1" name="Shape 181"/>
          <p:cNvSpPr/>
          <p:nvPr>
            <p:ph type="sldImg"/>
          </p:nvPr>
        </p:nvSpPr>
        <p:spPr>
          <a:prstGeom prst="rect">
            <a:avLst/>
          </a:prstGeom>
        </p:spPr>
        <p:txBody>
          <a:bodyPr/>
          <a:lstStyle/>
          <a:p>
            <a:pPr/>
          </a:p>
        </p:txBody>
      </p:sp>
      <p:sp>
        <p:nvSpPr>
          <p:cNvPr id="182" name="Shape 182"/>
          <p:cNvSpPr/>
          <p:nvPr>
            <p:ph type="body" sz="quarter" idx="1"/>
          </p:nvPr>
        </p:nvSpPr>
        <p:spPr>
          <a:prstGeom prst="rect">
            <a:avLst/>
          </a:prstGeom>
        </p:spPr>
        <p:txBody>
          <a:bodyPr/>
          <a:lstStyle/>
          <a:p>
            <a:pPr>
              <a:defRPr sz="1100"/>
            </a:pPr>
            <a:r>
              <a:t>りお</a:t>
            </a:r>
          </a:p>
          <a:p>
            <a:pPr>
              <a:defRPr sz="1100"/>
            </a:pPr>
          </a:p>
          <a:p>
            <a:pPr>
              <a:defRPr sz="1100"/>
            </a:pPr>
            <a:r>
              <a:t>菊武で、「総合コースとプログラミング＆アニメーションコースはそれぞれどのような人にむいているか」という質問をしてきました。</a:t>
            </a:r>
          </a:p>
          <a:p>
            <a:pPr>
              <a:defRPr sz="1100"/>
            </a:pPr>
          </a:p>
          <a:p>
            <a:pPr>
              <a:defRPr sz="1100"/>
            </a:pPr>
            <a:r>
              <a:t>総合コースは会社などで経理の仕事をしたい人におすすめで、会社の経理部などで役立つ知識が身につきます。</a:t>
            </a:r>
          </a:p>
          <a:p>
            <a:pPr>
              <a:defRPr sz="1100"/>
            </a:pPr>
          </a:p>
          <a:p>
            <a:pPr>
              <a:defRPr sz="1100"/>
            </a:pPr>
            <a:r>
              <a:t>プログラミング＆アニメーションコースはwebやイラストレーターを目指す人に向いていて、webページを作るための知識や、絵を描いたり、加工したりする方法や技術が身につきます。</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3" name="Shape 193"/>
          <p:cNvSpPr/>
          <p:nvPr>
            <p:ph type="sldImg"/>
          </p:nvPr>
        </p:nvSpPr>
        <p:spPr>
          <a:prstGeom prst="rect">
            <a:avLst/>
          </a:prstGeom>
        </p:spPr>
        <p:txBody>
          <a:bodyPr/>
          <a:lstStyle/>
          <a:p>
            <a:pPr/>
          </a:p>
        </p:txBody>
      </p:sp>
      <p:sp>
        <p:nvSpPr>
          <p:cNvPr id="194" name="Shape 194"/>
          <p:cNvSpPr/>
          <p:nvPr>
            <p:ph type="body" sz="quarter" idx="1"/>
          </p:nvPr>
        </p:nvSpPr>
        <p:spPr>
          <a:prstGeom prst="rect">
            <a:avLst/>
          </a:prstGeom>
        </p:spPr>
        <p:txBody>
          <a:bodyPr/>
          <a:lstStyle/>
          <a:p>
            <a:pPr>
              <a:defRPr sz="1100"/>
            </a:pPr>
            <a:r>
              <a:t>りお</a:t>
            </a:r>
          </a:p>
          <a:p>
            <a:pPr/>
            <a:r>
              <a:t>また、「『電卓』と『マーケティング』の授業はどんなことを学んでいるのか？」という質問もしてきました。</a:t>
            </a:r>
          </a:p>
          <a:p>
            <a:pPr>
              <a:defRPr sz="1100"/>
            </a:pPr>
          </a:p>
          <a:p>
            <a:pPr/>
            <a:r>
              <a:t>電卓は膨大な情報を処理する技能を学ぶ授業でその一部が電卓の早打ちをします。</a:t>
            </a:r>
          </a:p>
          <a:p>
            <a:pPr>
              <a:defRPr sz="1100"/>
            </a:pPr>
            <a:endParaRPr sz="1200"/>
          </a:p>
          <a:p>
            <a:pPr/>
            <a:r>
              <a:t>マーケティングとは、商品を売るための戦略を考えることです。</a:t>
            </a:r>
          </a:p>
          <a:p>
            <a:pPr/>
            <a:r>
              <a:t>例えば、若者の層にゲーム機を売りたいから、売り場はここ！、機能はこれとこれとこれ！のように考えます</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2" name="Shape 212"/>
          <p:cNvSpPr/>
          <p:nvPr>
            <p:ph type="sldImg"/>
          </p:nvPr>
        </p:nvSpPr>
        <p:spPr>
          <a:prstGeom prst="rect">
            <a:avLst/>
          </a:prstGeom>
        </p:spPr>
        <p:txBody>
          <a:bodyPr/>
          <a:lstStyle/>
          <a:p>
            <a:pPr/>
          </a:p>
        </p:txBody>
      </p:sp>
      <p:sp>
        <p:nvSpPr>
          <p:cNvPr id="213" name="Shape 213"/>
          <p:cNvSpPr/>
          <p:nvPr>
            <p:ph type="body" sz="quarter" idx="1"/>
          </p:nvPr>
        </p:nvSpPr>
        <p:spPr>
          <a:prstGeom prst="rect">
            <a:avLst/>
          </a:prstGeom>
        </p:spPr>
        <p:txBody>
          <a:bodyPr/>
          <a:lstStyle/>
          <a:p>
            <a:pPr>
              <a:defRPr sz="1100"/>
            </a:pPr>
            <a:r>
              <a:t>よしき</a:t>
            </a:r>
          </a:p>
          <a:p>
            <a:pPr>
              <a:defRPr sz="1100"/>
            </a:pPr>
            <a:endParaRPr sz="1700"/>
          </a:p>
          <a:p>
            <a:pPr>
              <a:lnSpc>
                <a:spcPct val="115000"/>
              </a:lnSpc>
              <a:defRPr sz="1700"/>
            </a:pPr>
            <a:r>
              <a:t>菊武ビジネス専門学校にはちょっと変わった部活があります。</a:t>
            </a:r>
          </a:p>
          <a:p>
            <a:pPr>
              <a:lnSpc>
                <a:spcPct val="115000"/>
              </a:lnSpc>
              <a:spcBef>
                <a:spcPts val="1200"/>
              </a:spcBef>
              <a:defRPr sz="1700"/>
            </a:pPr>
            <a:r>
              <a:t>どんな部活でしょう？</a:t>
            </a:r>
          </a:p>
          <a:p>
            <a:pPr>
              <a:lnSpc>
                <a:spcPct val="115000"/>
              </a:lnSpc>
              <a:spcBef>
                <a:spcPts val="1200"/>
              </a:spcBef>
              <a:defRPr sz="1700"/>
            </a:pPr>
            <a:r>
              <a:t>1.座る部</a:t>
            </a:r>
          </a:p>
          <a:p>
            <a:pPr>
              <a:lnSpc>
                <a:spcPct val="115000"/>
              </a:lnSpc>
              <a:spcBef>
                <a:spcPts val="1200"/>
              </a:spcBef>
              <a:defRPr sz="1700"/>
            </a:pPr>
            <a:r>
              <a:t>2.からくり文化部</a:t>
            </a:r>
          </a:p>
          <a:p>
            <a:pPr>
              <a:lnSpc>
                <a:spcPct val="115000"/>
              </a:lnSpc>
              <a:spcBef>
                <a:spcPts val="1200"/>
              </a:spcBef>
              <a:defRPr sz="1700"/>
            </a:pPr>
            <a:r>
              <a:t>3.ファンタ部</a:t>
            </a:r>
          </a:p>
          <a:p>
            <a:pPr>
              <a:lnSpc>
                <a:spcPct val="115000"/>
              </a:lnSpc>
              <a:spcBef>
                <a:spcPts val="1200"/>
              </a:spcBef>
              <a:defRPr sz="1700"/>
            </a:pPr>
            <a:r>
              <a:t>1だと思う人…</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defRPr sz="1100"/>
            </a:pPr>
            <a:r>
              <a:t>よしき</a:t>
            </a:r>
          </a:p>
          <a:p>
            <a:pPr>
              <a:defRPr sz="1100"/>
            </a:pPr>
            <a:endParaRPr sz="1700"/>
          </a:p>
          <a:p>
            <a:pPr>
              <a:defRPr sz="1700"/>
            </a:pPr>
            <a:r>
              <a:t>答えは3のファンタ部です。</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タイトルテキスト"/>
          <p:cNvSpPr txBox="1"/>
          <p:nvPr>
            <p:ph type="title"/>
          </p:nvPr>
        </p:nvSpPr>
        <p:spPr>
          <a:xfrm>
            <a:off x="311708" y="744574"/>
            <a:ext cx="8520601" cy="2052601"/>
          </a:xfrm>
          <a:prstGeom prst="rect">
            <a:avLst/>
          </a:prstGeom>
        </p:spPr>
        <p:txBody>
          <a:bodyPr anchor="b"/>
          <a:lstStyle>
            <a:lvl1pPr algn="ctr">
              <a:defRPr sz="5200"/>
            </a:lvl1pPr>
          </a:lstStyle>
          <a:p>
            <a:pPr/>
            <a:r>
              <a:t>タイトルテキスト</a:t>
            </a:r>
          </a:p>
        </p:txBody>
      </p:sp>
      <p:sp>
        <p:nvSpPr>
          <p:cNvPr id="12" name="本文レベル1…"/>
          <p:cNvSpPr txBox="1"/>
          <p:nvPr>
            <p:ph type="body" sz="quarter" idx="1"/>
          </p:nvPr>
        </p:nvSpPr>
        <p:spPr>
          <a:xfrm>
            <a:off x="311699" y="2834125"/>
            <a:ext cx="8520602" cy="792601"/>
          </a:xfrm>
          <a:prstGeom prst="rect">
            <a:avLst/>
          </a:prstGeom>
        </p:spPr>
        <p:txBody>
          <a:bodyPr/>
          <a:lstStyle>
            <a:lvl1pPr marL="342900" indent="-228600" algn="ctr">
              <a:lnSpc>
                <a:spcPct val="100000"/>
              </a:lnSpc>
              <a:buClrTx/>
              <a:buSzTx/>
              <a:buFontTx/>
              <a:buNone/>
              <a:defRPr sz="2800"/>
            </a:lvl1pPr>
            <a:lvl2pPr marL="342900" indent="254000" algn="ctr">
              <a:lnSpc>
                <a:spcPct val="100000"/>
              </a:lnSpc>
              <a:buClrTx/>
              <a:buSzTx/>
              <a:buFontTx/>
              <a:buNone/>
              <a:defRPr sz="2800"/>
            </a:lvl2pPr>
            <a:lvl3pPr marL="342900" indent="711200" algn="ctr">
              <a:lnSpc>
                <a:spcPct val="100000"/>
              </a:lnSpc>
              <a:buClrTx/>
              <a:buSzTx/>
              <a:buFontTx/>
              <a:buNone/>
              <a:defRPr sz="2800"/>
            </a:lvl3pPr>
            <a:lvl4pPr marL="342900" indent="1168400" algn="ctr">
              <a:lnSpc>
                <a:spcPct val="100000"/>
              </a:lnSpc>
              <a:buClrTx/>
              <a:buSzTx/>
              <a:buFontTx/>
              <a:buNone/>
              <a:defRPr sz="2800"/>
            </a:lvl4pPr>
            <a:lvl5pPr marL="342900" indent="1625600" algn="ctr">
              <a:lnSpc>
                <a:spcPct val="100000"/>
              </a:lnSpc>
              <a:buClrTx/>
              <a:buSzTx/>
              <a:buFontTx/>
              <a:buNone/>
              <a:defRPr sz="2800"/>
            </a:lvl5pPr>
          </a:lstStyle>
          <a:p>
            <a:pPr/>
            <a:r>
              <a:t>本文レベル1</a:t>
            </a:r>
          </a:p>
          <a:p>
            <a:pPr lvl="1"/>
            <a:r>
              <a:t>本文レベル2</a:t>
            </a:r>
          </a:p>
          <a:p>
            <a:pPr lvl="2"/>
            <a:r>
              <a:t>本文レベル3</a:t>
            </a:r>
          </a:p>
          <a:p>
            <a:pPr lvl="3"/>
            <a:r>
              <a:t>本文レベル4</a:t>
            </a:r>
          </a:p>
          <a:p>
            <a:pPr lvl="4"/>
            <a:r>
              <a:t>本文レベル5</a:t>
            </a:r>
          </a:p>
        </p:txBody>
      </p:sp>
      <p:sp>
        <p:nvSpPr>
          <p:cNvPr id="13"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_NUMBER">
    <p:spTree>
      <p:nvGrpSpPr>
        <p:cNvPr id="1" name=""/>
        <p:cNvGrpSpPr/>
        <p:nvPr/>
      </p:nvGrpSpPr>
      <p:grpSpPr>
        <a:xfrm>
          <a:off x="0" y="0"/>
          <a:ext cx="0" cy="0"/>
          <a:chOff x="0" y="0"/>
          <a:chExt cx="0" cy="0"/>
        </a:xfrm>
      </p:grpSpPr>
      <p:sp>
        <p:nvSpPr>
          <p:cNvPr id="91" name="xx%"/>
          <p:cNvSpPr txBox="1"/>
          <p:nvPr>
            <p:ph type="title" hasCustomPrompt="1"/>
          </p:nvPr>
        </p:nvSpPr>
        <p:spPr>
          <a:xfrm>
            <a:off x="311699" y="1106125"/>
            <a:ext cx="8520602" cy="1963500"/>
          </a:xfrm>
          <a:prstGeom prst="rect">
            <a:avLst/>
          </a:prstGeom>
        </p:spPr>
        <p:txBody>
          <a:bodyPr anchor="b"/>
          <a:lstStyle>
            <a:lvl1pPr algn="ctr">
              <a:defRPr sz="12000"/>
            </a:lvl1pPr>
          </a:lstStyle>
          <a:p>
            <a:pPr/>
            <a:r>
              <a:t>xx%</a:t>
            </a:r>
          </a:p>
        </p:txBody>
      </p:sp>
      <p:sp>
        <p:nvSpPr>
          <p:cNvPr id="92" name="本文レベル1…"/>
          <p:cNvSpPr txBox="1"/>
          <p:nvPr>
            <p:ph type="body" sz="half" idx="1"/>
          </p:nvPr>
        </p:nvSpPr>
        <p:spPr>
          <a:xfrm>
            <a:off x="311699" y="3152225"/>
            <a:ext cx="8520602" cy="1300800"/>
          </a:xfrm>
          <a:prstGeom prst="rect">
            <a:avLst/>
          </a:prstGeom>
        </p:spPr>
        <p:txBody>
          <a:bodyPr/>
          <a:lstStyle>
            <a:lvl1pPr algn="ctr"/>
            <a:lvl2pPr algn="ctr"/>
            <a:lvl3pPr algn="ctr"/>
            <a:lvl4pPr algn="ctr"/>
            <a:lvl5pPr algn="ctr"/>
          </a:lstStyle>
          <a:p>
            <a:pPr/>
            <a:r>
              <a:t>本文レベル1</a:t>
            </a:r>
          </a:p>
          <a:p>
            <a:pPr lvl="1"/>
            <a:r>
              <a:t>本文レベル2</a:t>
            </a:r>
          </a:p>
          <a:p>
            <a:pPr lvl="2"/>
            <a:r>
              <a:t>本文レベル3</a:t>
            </a:r>
          </a:p>
          <a:p>
            <a:pPr lvl="3"/>
            <a:r>
              <a:t>本文レベル4</a:t>
            </a:r>
          </a:p>
          <a:p>
            <a:pPr lvl="4"/>
            <a:r>
              <a:t>本文レベル5</a:t>
            </a:r>
          </a:p>
        </p:txBody>
      </p:sp>
      <p:sp>
        <p:nvSpPr>
          <p:cNvPr id="93"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00"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_HEADER">
    <p:spTree>
      <p:nvGrpSpPr>
        <p:cNvPr id="1" name=""/>
        <p:cNvGrpSpPr/>
        <p:nvPr/>
      </p:nvGrpSpPr>
      <p:grpSpPr>
        <a:xfrm>
          <a:off x="0" y="0"/>
          <a:ext cx="0" cy="0"/>
          <a:chOff x="0" y="0"/>
          <a:chExt cx="0" cy="0"/>
        </a:xfrm>
      </p:grpSpPr>
      <p:sp>
        <p:nvSpPr>
          <p:cNvPr id="20" name="タイトルテキスト"/>
          <p:cNvSpPr txBox="1"/>
          <p:nvPr>
            <p:ph type="title"/>
          </p:nvPr>
        </p:nvSpPr>
        <p:spPr>
          <a:xfrm>
            <a:off x="311699" y="2150849"/>
            <a:ext cx="8520602" cy="841801"/>
          </a:xfrm>
          <a:prstGeom prst="rect">
            <a:avLst/>
          </a:prstGeom>
        </p:spPr>
        <p:txBody>
          <a:bodyPr anchor="ctr"/>
          <a:lstStyle>
            <a:lvl1pPr algn="ctr">
              <a:defRPr sz="3600"/>
            </a:lvl1pPr>
          </a:lstStyle>
          <a:p>
            <a:pPr/>
            <a:r>
              <a:t>タイトルテキスト</a:t>
            </a:r>
          </a:p>
        </p:txBody>
      </p:sp>
      <p:sp>
        <p:nvSpPr>
          <p:cNvPr id="21"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_AND_BODY">
    <p:spTree>
      <p:nvGrpSpPr>
        <p:cNvPr id="1" name=""/>
        <p:cNvGrpSpPr/>
        <p:nvPr/>
      </p:nvGrpSpPr>
      <p:grpSpPr>
        <a:xfrm>
          <a:off x="0" y="0"/>
          <a:ext cx="0" cy="0"/>
          <a:chOff x="0" y="0"/>
          <a:chExt cx="0" cy="0"/>
        </a:xfrm>
      </p:grpSpPr>
      <p:sp>
        <p:nvSpPr>
          <p:cNvPr id="28" name="タイトルテキスト"/>
          <p:cNvSpPr txBox="1"/>
          <p:nvPr>
            <p:ph type="title"/>
          </p:nvPr>
        </p:nvSpPr>
        <p:spPr>
          <a:prstGeom prst="rect">
            <a:avLst/>
          </a:prstGeom>
        </p:spPr>
        <p:txBody>
          <a:bodyPr/>
          <a:lstStyle/>
          <a:p>
            <a:pPr/>
            <a:r>
              <a:t>タイトルテキスト</a:t>
            </a:r>
          </a:p>
        </p:txBody>
      </p:sp>
      <p:sp>
        <p:nvSpPr>
          <p:cNvPr id="29" name="本文レベル1…"/>
          <p:cNvSpPr txBox="1"/>
          <p:nvPr>
            <p:ph type="body" idx="1"/>
          </p:nvPr>
        </p:nvSpPr>
        <p:spPr>
          <a:prstGeom prst="rect">
            <a:avLst/>
          </a:prstGeom>
        </p:spPr>
        <p:txBody>
          <a:bodyPr/>
          <a:lstStyle/>
          <a:p>
            <a:pPr/>
            <a:r>
              <a:t>本文レベル1</a:t>
            </a:r>
          </a:p>
          <a:p>
            <a:pPr lvl="1"/>
            <a:r>
              <a:t>本文レベル2</a:t>
            </a:r>
          </a:p>
          <a:p>
            <a:pPr lvl="2"/>
            <a:r>
              <a:t>本文レベル3</a:t>
            </a:r>
          </a:p>
          <a:p>
            <a:pPr lvl="3"/>
            <a:r>
              <a:t>本文レベル4</a:t>
            </a:r>
          </a:p>
          <a:p>
            <a:pPr lvl="4"/>
            <a:r>
              <a:t>本文レベル5</a:t>
            </a:r>
          </a:p>
        </p:txBody>
      </p:sp>
      <p:sp>
        <p:nvSpPr>
          <p:cNvPr id="30"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_AND_TWO_COLUMNS">
    <p:spTree>
      <p:nvGrpSpPr>
        <p:cNvPr id="1" name=""/>
        <p:cNvGrpSpPr/>
        <p:nvPr/>
      </p:nvGrpSpPr>
      <p:grpSpPr>
        <a:xfrm>
          <a:off x="0" y="0"/>
          <a:ext cx="0" cy="0"/>
          <a:chOff x="0" y="0"/>
          <a:chExt cx="0" cy="0"/>
        </a:xfrm>
      </p:grpSpPr>
      <p:sp>
        <p:nvSpPr>
          <p:cNvPr id="37" name="タイトルテキスト"/>
          <p:cNvSpPr txBox="1"/>
          <p:nvPr>
            <p:ph type="title"/>
          </p:nvPr>
        </p:nvSpPr>
        <p:spPr>
          <a:prstGeom prst="rect">
            <a:avLst/>
          </a:prstGeom>
        </p:spPr>
        <p:txBody>
          <a:bodyPr/>
          <a:lstStyle/>
          <a:p>
            <a:pPr/>
            <a:r>
              <a:t>タイトルテキスト</a:t>
            </a:r>
          </a:p>
        </p:txBody>
      </p:sp>
      <p:sp>
        <p:nvSpPr>
          <p:cNvPr id="38" name="本文レベル1…"/>
          <p:cNvSpPr txBox="1"/>
          <p:nvPr>
            <p:ph type="body" sz="half" idx="1"/>
          </p:nvPr>
        </p:nvSpPr>
        <p:spPr>
          <a:xfrm>
            <a:off x="311699" y="1152475"/>
            <a:ext cx="3999902" cy="3416400"/>
          </a:xfrm>
          <a:prstGeom prst="rect">
            <a:avLst/>
          </a:prstGeom>
        </p:spPr>
        <p:txBody>
          <a:bodyPr/>
          <a:lstStyle>
            <a:lvl1pPr indent="-317500">
              <a:buSzPts val="1400"/>
              <a:defRPr sz="1400"/>
            </a:lvl1pPr>
            <a:lvl2pPr marL="965200" indent="-355600">
              <a:buSzPts val="1400"/>
              <a:defRPr sz="1400"/>
            </a:lvl2pPr>
            <a:lvl3pPr marL="1422400" indent="-355600">
              <a:buSzPts val="1400"/>
              <a:defRPr sz="1400"/>
            </a:lvl3pPr>
            <a:lvl4pPr marL="1879600" indent="-355600">
              <a:buSzPts val="1400"/>
              <a:defRPr sz="1400"/>
            </a:lvl4pPr>
            <a:lvl5pPr marL="2336800" indent="-355600">
              <a:buSzPts val="1400"/>
              <a:defRPr sz="1400"/>
            </a:lvl5pPr>
          </a:lstStyle>
          <a:p>
            <a:pPr/>
            <a:r>
              <a:t>本文レベル1</a:t>
            </a:r>
          </a:p>
          <a:p>
            <a:pPr lvl="1"/>
            <a:r>
              <a:t>本文レベル2</a:t>
            </a:r>
          </a:p>
          <a:p>
            <a:pPr lvl="2"/>
            <a:r>
              <a:t>本文レベル3</a:t>
            </a:r>
          </a:p>
          <a:p>
            <a:pPr lvl="3"/>
            <a:r>
              <a:t>本文レベル4</a:t>
            </a:r>
          </a:p>
          <a:p>
            <a:pPr lvl="4"/>
            <a:r>
              <a:t>本文レベル5</a:t>
            </a:r>
          </a:p>
        </p:txBody>
      </p:sp>
      <p:sp>
        <p:nvSpPr>
          <p:cNvPr id="39" name="Google Shape;23;p5"/>
          <p:cNvSpPr txBox="1"/>
          <p:nvPr>
            <p:ph type="body" sz="half" idx="21"/>
          </p:nvPr>
        </p:nvSpPr>
        <p:spPr>
          <a:xfrm>
            <a:off x="4832399" y="1152475"/>
            <a:ext cx="3999902" cy="3416400"/>
          </a:xfrm>
          <a:prstGeom prst="rect">
            <a:avLst/>
          </a:prstGeom>
        </p:spPr>
        <p:txBody>
          <a:bodyPr/>
          <a:lstStyle/>
          <a:p>
            <a:pPr indent="-317500">
              <a:buSzPts val="1400"/>
              <a:defRPr sz="1400"/>
            </a:pPr>
          </a:p>
        </p:txBody>
      </p:sp>
      <p:sp>
        <p:nvSpPr>
          <p:cNvPr id="40"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_ONLY">
    <p:spTree>
      <p:nvGrpSpPr>
        <p:cNvPr id="1" name=""/>
        <p:cNvGrpSpPr/>
        <p:nvPr/>
      </p:nvGrpSpPr>
      <p:grpSpPr>
        <a:xfrm>
          <a:off x="0" y="0"/>
          <a:ext cx="0" cy="0"/>
          <a:chOff x="0" y="0"/>
          <a:chExt cx="0" cy="0"/>
        </a:xfrm>
      </p:grpSpPr>
      <p:sp>
        <p:nvSpPr>
          <p:cNvPr id="47" name="タイトルテキスト"/>
          <p:cNvSpPr txBox="1"/>
          <p:nvPr>
            <p:ph type="title"/>
          </p:nvPr>
        </p:nvSpPr>
        <p:spPr>
          <a:prstGeom prst="rect">
            <a:avLst/>
          </a:prstGeom>
        </p:spPr>
        <p:txBody>
          <a:bodyPr/>
          <a:lstStyle/>
          <a:p>
            <a:pPr/>
            <a:r>
              <a:t>タイトルテキスト</a:t>
            </a:r>
          </a:p>
        </p:txBody>
      </p:sp>
      <p:sp>
        <p:nvSpPr>
          <p:cNvPr id="48"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ONE_COLUMN_TEXT">
    <p:spTree>
      <p:nvGrpSpPr>
        <p:cNvPr id="1" name=""/>
        <p:cNvGrpSpPr/>
        <p:nvPr/>
      </p:nvGrpSpPr>
      <p:grpSpPr>
        <a:xfrm>
          <a:off x="0" y="0"/>
          <a:ext cx="0" cy="0"/>
          <a:chOff x="0" y="0"/>
          <a:chExt cx="0" cy="0"/>
        </a:xfrm>
      </p:grpSpPr>
      <p:sp>
        <p:nvSpPr>
          <p:cNvPr id="55" name="タイトルテキスト"/>
          <p:cNvSpPr txBox="1"/>
          <p:nvPr>
            <p:ph type="title"/>
          </p:nvPr>
        </p:nvSpPr>
        <p:spPr>
          <a:xfrm>
            <a:off x="311699" y="555600"/>
            <a:ext cx="2808001" cy="755700"/>
          </a:xfrm>
          <a:prstGeom prst="rect">
            <a:avLst/>
          </a:prstGeom>
        </p:spPr>
        <p:txBody>
          <a:bodyPr anchor="b"/>
          <a:lstStyle>
            <a:lvl1pPr>
              <a:defRPr sz="2400"/>
            </a:lvl1pPr>
          </a:lstStyle>
          <a:p>
            <a:pPr/>
            <a:r>
              <a:t>タイトルテキスト</a:t>
            </a:r>
          </a:p>
        </p:txBody>
      </p:sp>
      <p:sp>
        <p:nvSpPr>
          <p:cNvPr id="56" name="本文レベル1…"/>
          <p:cNvSpPr txBox="1"/>
          <p:nvPr>
            <p:ph type="body" sz="quarter" idx="1"/>
          </p:nvPr>
        </p:nvSpPr>
        <p:spPr>
          <a:xfrm>
            <a:off x="311699" y="1389599"/>
            <a:ext cx="2808001" cy="3179401"/>
          </a:xfrm>
          <a:prstGeom prst="rect">
            <a:avLst/>
          </a:prstGeom>
        </p:spPr>
        <p:txBody>
          <a:bodyPr/>
          <a:lstStyle>
            <a:lvl1pPr indent="-304800">
              <a:buSzPts val="1200"/>
              <a:defRPr sz="1200"/>
            </a:lvl1pPr>
            <a:lvl2pPr marL="914400" indent="-304800">
              <a:buSzPts val="1200"/>
              <a:defRPr sz="1200"/>
            </a:lvl2pPr>
            <a:lvl3pPr marL="1371600" indent="-304800">
              <a:buSzPts val="1200"/>
              <a:defRPr sz="1200"/>
            </a:lvl3pPr>
            <a:lvl4pPr marL="1828800" indent="-304800">
              <a:buSzPts val="1200"/>
              <a:defRPr sz="1200"/>
            </a:lvl4pPr>
            <a:lvl5pPr marL="2286000" indent="-304800">
              <a:buSzPts val="1200"/>
              <a:defRPr sz="1200"/>
            </a:lvl5pPr>
          </a:lstStyle>
          <a:p>
            <a:pPr/>
            <a:r>
              <a:t>本文レベル1</a:t>
            </a:r>
          </a:p>
          <a:p>
            <a:pPr lvl="1"/>
            <a:r>
              <a:t>本文レベル2</a:t>
            </a:r>
          </a:p>
          <a:p>
            <a:pPr lvl="2"/>
            <a:r>
              <a:t>本文レベル3</a:t>
            </a:r>
          </a:p>
          <a:p>
            <a:pPr lvl="3"/>
            <a:r>
              <a:t>本文レベル4</a:t>
            </a:r>
          </a:p>
          <a:p>
            <a:pPr lvl="4"/>
            <a:r>
              <a:t>本文レベル5</a:t>
            </a:r>
          </a:p>
        </p:txBody>
      </p:sp>
      <p:sp>
        <p:nvSpPr>
          <p:cNvPr id="57"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MAIN_POINT">
    <p:spTree>
      <p:nvGrpSpPr>
        <p:cNvPr id="1" name=""/>
        <p:cNvGrpSpPr/>
        <p:nvPr/>
      </p:nvGrpSpPr>
      <p:grpSpPr>
        <a:xfrm>
          <a:off x="0" y="0"/>
          <a:ext cx="0" cy="0"/>
          <a:chOff x="0" y="0"/>
          <a:chExt cx="0" cy="0"/>
        </a:xfrm>
      </p:grpSpPr>
      <p:sp>
        <p:nvSpPr>
          <p:cNvPr id="64" name="タイトルテキスト"/>
          <p:cNvSpPr txBox="1"/>
          <p:nvPr>
            <p:ph type="title"/>
          </p:nvPr>
        </p:nvSpPr>
        <p:spPr>
          <a:xfrm>
            <a:off x="490250" y="450149"/>
            <a:ext cx="6367801" cy="4090801"/>
          </a:xfrm>
          <a:prstGeom prst="rect">
            <a:avLst/>
          </a:prstGeom>
        </p:spPr>
        <p:txBody>
          <a:bodyPr anchor="ctr"/>
          <a:lstStyle>
            <a:lvl1pPr>
              <a:defRPr sz="4800"/>
            </a:lvl1pPr>
          </a:lstStyle>
          <a:p>
            <a:pPr/>
            <a:r>
              <a:t>タイトルテキスト</a:t>
            </a:r>
          </a:p>
        </p:txBody>
      </p:sp>
      <p:sp>
        <p:nvSpPr>
          <p:cNvPr id="65"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_TITLE_AND_DESCRIPTION">
    <p:spTree>
      <p:nvGrpSpPr>
        <p:cNvPr id="1" name=""/>
        <p:cNvGrpSpPr/>
        <p:nvPr/>
      </p:nvGrpSpPr>
      <p:grpSpPr>
        <a:xfrm>
          <a:off x="0" y="0"/>
          <a:ext cx="0" cy="0"/>
          <a:chOff x="0" y="0"/>
          <a:chExt cx="0" cy="0"/>
        </a:xfrm>
      </p:grpSpPr>
      <p:sp>
        <p:nvSpPr>
          <p:cNvPr id="72" name="Google Shape;36;p9"/>
          <p:cNvSpPr/>
          <p:nvPr/>
        </p:nvSpPr>
        <p:spPr>
          <a:xfrm>
            <a:off x="4572000" y="-125"/>
            <a:ext cx="4572000" cy="5143501"/>
          </a:xfrm>
          <a:prstGeom prst="rect">
            <a:avLst/>
          </a:prstGeom>
          <a:solidFill>
            <a:srgbClr val="EEEEEE"/>
          </a:solidFill>
          <a:ln w="12700">
            <a:miter lim="400000"/>
          </a:ln>
        </p:spPr>
        <p:txBody>
          <a:bodyPr lIns="0" tIns="0" rIns="0" bIns="0" anchor="ctr"/>
          <a:lstStyle/>
          <a:p>
            <a:pPr/>
          </a:p>
        </p:txBody>
      </p:sp>
      <p:sp>
        <p:nvSpPr>
          <p:cNvPr id="73" name="タイトルテキスト"/>
          <p:cNvSpPr txBox="1"/>
          <p:nvPr>
            <p:ph type="title"/>
          </p:nvPr>
        </p:nvSpPr>
        <p:spPr>
          <a:xfrm>
            <a:off x="265500" y="1233175"/>
            <a:ext cx="4045200" cy="1482301"/>
          </a:xfrm>
          <a:prstGeom prst="rect">
            <a:avLst/>
          </a:prstGeom>
        </p:spPr>
        <p:txBody>
          <a:bodyPr anchor="b"/>
          <a:lstStyle>
            <a:lvl1pPr algn="ctr">
              <a:defRPr sz="4200"/>
            </a:lvl1pPr>
          </a:lstStyle>
          <a:p>
            <a:pPr/>
            <a:r>
              <a:t>タイトルテキスト</a:t>
            </a:r>
          </a:p>
        </p:txBody>
      </p:sp>
      <p:sp>
        <p:nvSpPr>
          <p:cNvPr id="74" name="本文レベル1…"/>
          <p:cNvSpPr txBox="1"/>
          <p:nvPr>
            <p:ph type="body" sz="quarter" idx="1"/>
          </p:nvPr>
        </p:nvSpPr>
        <p:spPr>
          <a:xfrm>
            <a:off x="265500" y="2803075"/>
            <a:ext cx="4045200" cy="1235101"/>
          </a:xfrm>
          <a:prstGeom prst="rect">
            <a:avLst/>
          </a:prstGeom>
        </p:spPr>
        <p:txBody>
          <a:bodyPr/>
          <a:lstStyle>
            <a:lvl1pPr marL="342900" indent="-228600" algn="ctr">
              <a:lnSpc>
                <a:spcPct val="100000"/>
              </a:lnSpc>
              <a:buClrTx/>
              <a:buSzTx/>
              <a:buFontTx/>
              <a:buNone/>
              <a:defRPr sz="2100"/>
            </a:lvl1pPr>
            <a:lvl2pPr marL="342900" indent="254000" algn="ctr">
              <a:lnSpc>
                <a:spcPct val="100000"/>
              </a:lnSpc>
              <a:buClrTx/>
              <a:buSzTx/>
              <a:buFontTx/>
              <a:buNone/>
              <a:defRPr sz="2100"/>
            </a:lvl2pPr>
            <a:lvl3pPr marL="342900" indent="711200" algn="ctr">
              <a:lnSpc>
                <a:spcPct val="100000"/>
              </a:lnSpc>
              <a:buClrTx/>
              <a:buSzTx/>
              <a:buFontTx/>
              <a:buNone/>
              <a:defRPr sz="2100"/>
            </a:lvl3pPr>
            <a:lvl4pPr marL="342900" indent="1168400" algn="ctr">
              <a:lnSpc>
                <a:spcPct val="100000"/>
              </a:lnSpc>
              <a:buClrTx/>
              <a:buSzTx/>
              <a:buFontTx/>
              <a:buNone/>
              <a:defRPr sz="2100"/>
            </a:lvl4pPr>
            <a:lvl5pPr marL="342900" indent="1625600" algn="ctr">
              <a:lnSpc>
                <a:spcPct val="100000"/>
              </a:lnSpc>
              <a:buClrTx/>
              <a:buSzTx/>
              <a:buFontTx/>
              <a:buNone/>
              <a:defRPr sz="2100"/>
            </a:lvl5pPr>
          </a:lstStyle>
          <a:p>
            <a:pPr/>
            <a:r>
              <a:t>本文レベル1</a:t>
            </a:r>
          </a:p>
          <a:p>
            <a:pPr lvl="1"/>
            <a:r>
              <a:t>本文レベル2</a:t>
            </a:r>
          </a:p>
          <a:p>
            <a:pPr lvl="2"/>
            <a:r>
              <a:t>本文レベル3</a:t>
            </a:r>
          </a:p>
          <a:p>
            <a:pPr lvl="3"/>
            <a:r>
              <a:t>本文レベル4</a:t>
            </a:r>
          </a:p>
          <a:p>
            <a:pPr lvl="4"/>
            <a:r>
              <a:t>本文レベル5</a:t>
            </a:r>
          </a:p>
        </p:txBody>
      </p:sp>
      <p:sp>
        <p:nvSpPr>
          <p:cNvPr id="75" name="Google Shape;39;p9"/>
          <p:cNvSpPr txBox="1"/>
          <p:nvPr>
            <p:ph type="body" sz="half" idx="21"/>
          </p:nvPr>
        </p:nvSpPr>
        <p:spPr>
          <a:xfrm>
            <a:off x="4939500" y="724074"/>
            <a:ext cx="3837000" cy="3695102"/>
          </a:xfrm>
          <a:prstGeom prst="rect">
            <a:avLst/>
          </a:prstGeom>
        </p:spPr>
        <p:txBody>
          <a:bodyPr anchor="ctr"/>
          <a:lstStyle/>
          <a:p>
            <a:pPr/>
          </a:p>
        </p:txBody>
      </p:sp>
      <p:sp>
        <p:nvSpPr>
          <p:cNvPr id="76"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APTION_ONLY">
    <p:spTree>
      <p:nvGrpSpPr>
        <p:cNvPr id="1" name=""/>
        <p:cNvGrpSpPr/>
        <p:nvPr/>
      </p:nvGrpSpPr>
      <p:grpSpPr>
        <a:xfrm>
          <a:off x="0" y="0"/>
          <a:ext cx="0" cy="0"/>
          <a:chOff x="0" y="0"/>
          <a:chExt cx="0" cy="0"/>
        </a:xfrm>
      </p:grpSpPr>
      <p:sp>
        <p:nvSpPr>
          <p:cNvPr id="83" name="本文レベル1…"/>
          <p:cNvSpPr txBox="1"/>
          <p:nvPr>
            <p:ph type="body" sz="quarter" idx="1"/>
          </p:nvPr>
        </p:nvSpPr>
        <p:spPr>
          <a:xfrm>
            <a:off x="311699" y="4230575"/>
            <a:ext cx="5998802" cy="605101"/>
          </a:xfrm>
          <a:prstGeom prst="rect">
            <a:avLst/>
          </a:prstGeom>
        </p:spPr>
        <p:txBody>
          <a:bodyPr anchor="ctr"/>
          <a:lstStyle>
            <a:lvl1pPr marL="228600" indent="0">
              <a:lnSpc>
                <a:spcPct val="100000"/>
              </a:lnSpc>
              <a:buClrTx/>
              <a:buSzTx/>
              <a:buFontTx/>
              <a:buNone/>
            </a:lvl1pPr>
            <a:lvl2pPr>
              <a:lnSpc>
                <a:spcPct val="100000"/>
              </a:lnSpc>
              <a:buClrTx/>
              <a:buFontTx/>
            </a:lvl2pPr>
            <a:lvl3pPr>
              <a:lnSpc>
                <a:spcPct val="100000"/>
              </a:lnSpc>
              <a:buClrTx/>
              <a:buFontTx/>
            </a:lvl3pPr>
            <a:lvl4pPr>
              <a:lnSpc>
                <a:spcPct val="100000"/>
              </a:lnSpc>
              <a:buClrTx/>
              <a:buFontTx/>
            </a:lvl4pPr>
            <a:lvl5pPr>
              <a:lnSpc>
                <a:spcPct val="100000"/>
              </a:lnSpc>
              <a:buClrTx/>
              <a:buFontTx/>
            </a:lvl5pPr>
          </a:lstStyle>
          <a:p>
            <a:pPr/>
            <a:r>
              <a:t>本文レベル1</a:t>
            </a:r>
          </a:p>
          <a:p>
            <a:pPr lvl="1"/>
            <a:r>
              <a:t>本文レベル2</a:t>
            </a:r>
          </a:p>
          <a:p>
            <a:pPr lvl="2"/>
            <a:r>
              <a:t>本文レベル3</a:t>
            </a:r>
          </a:p>
          <a:p>
            <a:pPr lvl="3"/>
            <a:r>
              <a:t>本文レベル4</a:t>
            </a:r>
          </a:p>
          <a:p>
            <a:pPr lvl="4"/>
            <a:r>
              <a:t>本文レベル5</a:t>
            </a:r>
          </a:p>
        </p:txBody>
      </p:sp>
      <p:sp>
        <p:nvSpPr>
          <p:cNvPr id="84"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タイトルテキスト"/>
          <p:cNvSpPr txBox="1"/>
          <p:nvPr>
            <p:ph type="title"/>
          </p:nvPr>
        </p:nvSpPr>
        <p:spPr>
          <a:xfrm>
            <a:off x="311699" y="445025"/>
            <a:ext cx="8520602" cy="572701"/>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normAutofit fontScale="100000" lnSpcReduction="0"/>
          </a:bodyPr>
          <a:lstStyle/>
          <a:p>
            <a:pPr/>
            <a:r>
              <a:t>タイトルテキスト</a:t>
            </a:r>
          </a:p>
        </p:txBody>
      </p:sp>
      <p:sp>
        <p:nvSpPr>
          <p:cNvPr id="3" name="本文レベル1…"/>
          <p:cNvSpPr txBox="1"/>
          <p:nvPr>
            <p:ph type="body" idx="1"/>
          </p:nvPr>
        </p:nvSpPr>
        <p:spPr>
          <a:xfrm>
            <a:off x="311699" y="1152475"/>
            <a:ext cx="8520602" cy="3416400"/>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normAutofit fontScale="100000" lnSpcReduction="0"/>
          </a:bodyPr>
          <a:lstStyle/>
          <a:p>
            <a:pPr/>
            <a:r>
              <a:t>本文レベル1</a:t>
            </a:r>
          </a:p>
          <a:p>
            <a:pPr lvl="1"/>
            <a:r>
              <a:t>本文レベル2</a:t>
            </a:r>
          </a:p>
          <a:p>
            <a:pPr lvl="2"/>
            <a:r>
              <a:t>本文レベル3</a:t>
            </a:r>
          </a:p>
          <a:p>
            <a:pPr lvl="3"/>
            <a:r>
              <a:t>本文レベル4</a:t>
            </a:r>
          </a:p>
          <a:p>
            <a:pPr lvl="4"/>
            <a:r>
              <a:t>本文レベル5</a:t>
            </a:r>
          </a:p>
        </p:txBody>
      </p:sp>
      <p:sp>
        <p:nvSpPr>
          <p:cNvPr id="4" name="スライド番号"/>
          <p:cNvSpPr txBox="1"/>
          <p:nvPr>
            <p:ph type="sldNum" sz="quarter" idx="2"/>
          </p:nvPr>
        </p:nvSpPr>
        <p:spPr>
          <a:xfrm>
            <a:off x="8684345" y="4700819"/>
            <a:ext cx="336813" cy="318396"/>
          </a:xfrm>
          <a:prstGeom prst="rect">
            <a:avLst/>
          </a:prstGeom>
          <a:ln w="12700">
            <a:miter lim="400000"/>
          </a:ln>
        </p:spPr>
        <p:txBody>
          <a:bodyPr wrap="none" lIns="91424" tIns="91424" rIns="91424" bIns="91424" anchor="ctr">
            <a:normAutofit fontScale="100000" lnSpcReduction="0"/>
          </a:bodyPr>
          <a:lstStyle>
            <a:lvl1pPr algn="r">
              <a:defRPr sz="1000">
                <a:solidFill>
                  <a:schemeClr val="accent2">
                    <a:lumOff val="21764"/>
                  </a:schemeClr>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ransition xmlns:p14="http://schemas.microsoft.com/office/powerpoint/2010/main" spd="med" advClick="1"/>
  <p:txStyles>
    <p:titleStyle>
      <a:lvl1pPr marL="0" marR="0" indent="0" algn="l" defTabSz="914400" rtl="0" latinLnBrk="0">
        <a:lnSpc>
          <a:spcPct val="100000"/>
        </a:lnSpc>
        <a:spcBef>
          <a:spcPts val="0"/>
        </a:spcBef>
        <a:spcAft>
          <a:spcPts val="0"/>
        </a:spcAft>
        <a:buClrTx/>
        <a:buSzTx/>
        <a:buFontTx/>
        <a:buNone/>
        <a:tabLst/>
        <a:defRPr b="0" baseline="0" cap="none" i="0" spc="0" strike="noStrike" sz="2800" u="none">
          <a:solidFill>
            <a:srgbClr val="000000"/>
          </a:solidFill>
          <a:uFillTx/>
          <a:latin typeface="+mn-lt"/>
          <a:ea typeface="+mn-ea"/>
          <a:cs typeface="+mn-cs"/>
          <a:sym typeface="Arial"/>
        </a:defRPr>
      </a:lvl1pPr>
      <a:lvl2pPr marL="0" marR="0" indent="0" algn="l" defTabSz="914400" rtl="0" latinLnBrk="0">
        <a:lnSpc>
          <a:spcPct val="100000"/>
        </a:lnSpc>
        <a:spcBef>
          <a:spcPts val="0"/>
        </a:spcBef>
        <a:spcAft>
          <a:spcPts val="0"/>
        </a:spcAft>
        <a:buClrTx/>
        <a:buSzTx/>
        <a:buFontTx/>
        <a:buNone/>
        <a:tabLst/>
        <a:defRPr b="0" baseline="0" cap="none" i="0" spc="0" strike="noStrike" sz="2800" u="none">
          <a:solidFill>
            <a:srgbClr val="000000"/>
          </a:solidFill>
          <a:uFillTx/>
          <a:latin typeface="+mn-lt"/>
          <a:ea typeface="+mn-ea"/>
          <a:cs typeface="+mn-cs"/>
          <a:sym typeface="Arial"/>
        </a:defRPr>
      </a:lvl2pPr>
      <a:lvl3pPr marL="0" marR="0" indent="0" algn="l" defTabSz="914400" rtl="0" latinLnBrk="0">
        <a:lnSpc>
          <a:spcPct val="100000"/>
        </a:lnSpc>
        <a:spcBef>
          <a:spcPts val="0"/>
        </a:spcBef>
        <a:spcAft>
          <a:spcPts val="0"/>
        </a:spcAft>
        <a:buClrTx/>
        <a:buSzTx/>
        <a:buFontTx/>
        <a:buNone/>
        <a:tabLst/>
        <a:defRPr b="0" baseline="0" cap="none" i="0" spc="0" strike="noStrike" sz="2800" u="none">
          <a:solidFill>
            <a:srgbClr val="000000"/>
          </a:solidFill>
          <a:uFillTx/>
          <a:latin typeface="+mn-lt"/>
          <a:ea typeface="+mn-ea"/>
          <a:cs typeface="+mn-cs"/>
          <a:sym typeface="Arial"/>
        </a:defRPr>
      </a:lvl3pPr>
      <a:lvl4pPr marL="0" marR="0" indent="0" algn="l" defTabSz="914400" rtl="0" latinLnBrk="0">
        <a:lnSpc>
          <a:spcPct val="100000"/>
        </a:lnSpc>
        <a:spcBef>
          <a:spcPts val="0"/>
        </a:spcBef>
        <a:spcAft>
          <a:spcPts val="0"/>
        </a:spcAft>
        <a:buClrTx/>
        <a:buSzTx/>
        <a:buFontTx/>
        <a:buNone/>
        <a:tabLst/>
        <a:defRPr b="0" baseline="0" cap="none" i="0" spc="0" strike="noStrike" sz="2800" u="none">
          <a:solidFill>
            <a:srgbClr val="000000"/>
          </a:solidFill>
          <a:uFillTx/>
          <a:latin typeface="+mn-lt"/>
          <a:ea typeface="+mn-ea"/>
          <a:cs typeface="+mn-cs"/>
          <a:sym typeface="Arial"/>
        </a:defRPr>
      </a:lvl4pPr>
      <a:lvl5pPr marL="0" marR="0" indent="0" algn="l" defTabSz="914400" rtl="0" latinLnBrk="0">
        <a:lnSpc>
          <a:spcPct val="100000"/>
        </a:lnSpc>
        <a:spcBef>
          <a:spcPts val="0"/>
        </a:spcBef>
        <a:spcAft>
          <a:spcPts val="0"/>
        </a:spcAft>
        <a:buClrTx/>
        <a:buSzTx/>
        <a:buFontTx/>
        <a:buNone/>
        <a:tabLst/>
        <a:defRPr b="0" baseline="0" cap="none" i="0" spc="0" strike="noStrike" sz="2800" u="none">
          <a:solidFill>
            <a:srgbClr val="000000"/>
          </a:solidFill>
          <a:uFillTx/>
          <a:latin typeface="+mn-lt"/>
          <a:ea typeface="+mn-ea"/>
          <a:cs typeface="+mn-cs"/>
          <a:sym typeface="Arial"/>
        </a:defRPr>
      </a:lvl5pPr>
      <a:lvl6pPr marL="0" marR="0" indent="0" algn="l" defTabSz="914400" rtl="0" latinLnBrk="0">
        <a:lnSpc>
          <a:spcPct val="100000"/>
        </a:lnSpc>
        <a:spcBef>
          <a:spcPts val="0"/>
        </a:spcBef>
        <a:spcAft>
          <a:spcPts val="0"/>
        </a:spcAft>
        <a:buClrTx/>
        <a:buSzTx/>
        <a:buFontTx/>
        <a:buNone/>
        <a:tabLst/>
        <a:defRPr b="0" baseline="0" cap="none" i="0" spc="0" strike="noStrike" sz="2800" u="none">
          <a:solidFill>
            <a:srgbClr val="000000"/>
          </a:solidFill>
          <a:uFillTx/>
          <a:latin typeface="+mn-lt"/>
          <a:ea typeface="+mn-ea"/>
          <a:cs typeface="+mn-cs"/>
          <a:sym typeface="Arial"/>
        </a:defRPr>
      </a:lvl6pPr>
      <a:lvl7pPr marL="0" marR="0" indent="0" algn="l" defTabSz="914400" rtl="0" latinLnBrk="0">
        <a:lnSpc>
          <a:spcPct val="100000"/>
        </a:lnSpc>
        <a:spcBef>
          <a:spcPts val="0"/>
        </a:spcBef>
        <a:spcAft>
          <a:spcPts val="0"/>
        </a:spcAft>
        <a:buClrTx/>
        <a:buSzTx/>
        <a:buFontTx/>
        <a:buNone/>
        <a:tabLst/>
        <a:defRPr b="0" baseline="0" cap="none" i="0" spc="0" strike="noStrike" sz="2800" u="none">
          <a:solidFill>
            <a:srgbClr val="000000"/>
          </a:solidFill>
          <a:uFillTx/>
          <a:latin typeface="+mn-lt"/>
          <a:ea typeface="+mn-ea"/>
          <a:cs typeface="+mn-cs"/>
          <a:sym typeface="Arial"/>
        </a:defRPr>
      </a:lvl7pPr>
      <a:lvl8pPr marL="0" marR="0" indent="0" algn="l" defTabSz="914400" rtl="0" latinLnBrk="0">
        <a:lnSpc>
          <a:spcPct val="100000"/>
        </a:lnSpc>
        <a:spcBef>
          <a:spcPts val="0"/>
        </a:spcBef>
        <a:spcAft>
          <a:spcPts val="0"/>
        </a:spcAft>
        <a:buClrTx/>
        <a:buSzTx/>
        <a:buFontTx/>
        <a:buNone/>
        <a:tabLst/>
        <a:defRPr b="0" baseline="0" cap="none" i="0" spc="0" strike="noStrike" sz="2800" u="none">
          <a:solidFill>
            <a:srgbClr val="000000"/>
          </a:solidFill>
          <a:uFillTx/>
          <a:latin typeface="+mn-lt"/>
          <a:ea typeface="+mn-ea"/>
          <a:cs typeface="+mn-cs"/>
          <a:sym typeface="Arial"/>
        </a:defRPr>
      </a:lvl8pPr>
      <a:lvl9pPr marL="0" marR="0" indent="0" algn="l" defTabSz="914400" rtl="0" latinLnBrk="0">
        <a:lnSpc>
          <a:spcPct val="100000"/>
        </a:lnSpc>
        <a:spcBef>
          <a:spcPts val="0"/>
        </a:spcBef>
        <a:spcAft>
          <a:spcPts val="0"/>
        </a:spcAft>
        <a:buClrTx/>
        <a:buSzTx/>
        <a:buFontTx/>
        <a:buNone/>
        <a:tabLst/>
        <a:defRPr b="0" baseline="0" cap="none" i="0" spc="0" strike="noStrike" sz="2800" u="none">
          <a:solidFill>
            <a:srgbClr val="000000"/>
          </a:solidFill>
          <a:uFillTx/>
          <a:latin typeface="+mn-lt"/>
          <a:ea typeface="+mn-ea"/>
          <a:cs typeface="+mn-cs"/>
          <a:sym typeface="Arial"/>
        </a:defRPr>
      </a:lvl9pPr>
    </p:titleStyle>
    <p:bodyStyle>
      <a:lvl1pPr marL="457200" marR="0" indent="-342900" algn="l" defTabSz="914400" rtl="0" latinLnBrk="0">
        <a:lnSpc>
          <a:spcPct val="115000"/>
        </a:lnSpc>
        <a:spcBef>
          <a:spcPts val="0"/>
        </a:spcBef>
        <a:spcAft>
          <a:spcPts val="0"/>
        </a:spcAft>
        <a:buClr>
          <a:schemeClr val="accent2">
            <a:lumOff val="21764"/>
          </a:schemeClr>
        </a:buClr>
        <a:buSzPts val="1800"/>
        <a:buFont typeface="Arial"/>
        <a:buChar char="●"/>
        <a:tabLst/>
        <a:defRPr b="0" baseline="0" cap="none" i="0" spc="0" strike="noStrike" sz="1800" u="none">
          <a:solidFill>
            <a:schemeClr val="accent2">
              <a:lumOff val="21764"/>
            </a:schemeClr>
          </a:solidFill>
          <a:uFillTx/>
          <a:latin typeface="+mn-lt"/>
          <a:ea typeface="+mn-ea"/>
          <a:cs typeface="+mn-cs"/>
          <a:sym typeface="Arial"/>
        </a:defRPr>
      </a:lvl1pPr>
      <a:lvl2pPr marL="1005114" marR="0" indent="-408214" algn="l" defTabSz="914400" rtl="0" latinLnBrk="0">
        <a:lnSpc>
          <a:spcPct val="115000"/>
        </a:lnSpc>
        <a:spcBef>
          <a:spcPts val="0"/>
        </a:spcBef>
        <a:spcAft>
          <a:spcPts val="0"/>
        </a:spcAft>
        <a:buClr>
          <a:schemeClr val="accent2">
            <a:lumOff val="21764"/>
          </a:schemeClr>
        </a:buClr>
        <a:buSzPts val="1800"/>
        <a:buFont typeface="Arial"/>
        <a:buChar char="○"/>
        <a:tabLst/>
        <a:defRPr b="0" baseline="0" cap="none" i="0" spc="0" strike="noStrike" sz="1800" u="none">
          <a:solidFill>
            <a:schemeClr val="accent2">
              <a:lumOff val="21764"/>
            </a:schemeClr>
          </a:solidFill>
          <a:uFillTx/>
          <a:latin typeface="+mn-lt"/>
          <a:ea typeface="+mn-ea"/>
          <a:cs typeface="+mn-cs"/>
          <a:sym typeface="Arial"/>
        </a:defRPr>
      </a:lvl2pPr>
      <a:lvl3pPr marL="1462314" marR="0" indent="-408214" algn="l" defTabSz="914400" rtl="0" latinLnBrk="0">
        <a:lnSpc>
          <a:spcPct val="115000"/>
        </a:lnSpc>
        <a:spcBef>
          <a:spcPts val="0"/>
        </a:spcBef>
        <a:spcAft>
          <a:spcPts val="0"/>
        </a:spcAft>
        <a:buClr>
          <a:schemeClr val="accent2">
            <a:lumOff val="21764"/>
          </a:schemeClr>
        </a:buClr>
        <a:buSzPts val="1800"/>
        <a:buFont typeface="Arial"/>
        <a:buChar char="■"/>
        <a:tabLst/>
        <a:defRPr b="0" baseline="0" cap="none" i="0" spc="0" strike="noStrike" sz="1800" u="none">
          <a:solidFill>
            <a:schemeClr val="accent2">
              <a:lumOff val="21764"/>
            </a:schemeClr>
          </a:solidFill>
          <a:uFillTx/>
          <a:latin typeface="+mn-lt"/>
          <a:ea typeface="+mn-ea"/>
          <a:cs typeface="+mn-cs"/>
          <a:sym typeface="Arial"/>
        </a:defRPr>
      </a:lvl3pPr>
      <a:lvl4pPr marL="1919514" marR="0" indent="-408214" algn="l" defTabSz="914400" rtl="0" latinLnBrk="0">
        <a:lnSpc>
          <a:spcPct val="115000"/>
        </a:lnSpc>
        <a:spcBef>
          <a:spcPts val="0"/>
        </a:spcBef>
        <a:spcAft>
          <a:spcPts val="0"/>
        </a:spcAft>
        <a:buClr>
          <a:schemeClr val="accent2">
            <a:lumOff val="21764"/>
          </a:schemeClr>
        </a:buClr>
        <a:buSzPts val="1800"/>
        <a:buFont typeface="Arial"/>
        <a:buChar char="●"/>
        <a:tabLst/>
        <a:defRPr b="0" baseline="0" cap="none" i="0" spc="0" strike="noStrike" sz="1800" u="none">
          <a:solidFill>
            <a:schemeClr val="accent2">
              <a:lumOff val="21764"/>
            </a:schemeClr>
          </a:solidFill>
          <a:uFillTx/>
          <a:latin typeface="+mn-lt"/>
          <a:ea typeface="+mn-ea"/>
          <a:cs typeface="+mn-cs"/>
          <a:sym typeface="Arial"/>
        </a:defRPr>
      </a:lvl4pPr>
      <a:lvl5pPr marL="2376714" marR="0" indent="-408214" algn="l" defTabSz="914400" rtl="0" latinLnBrk="0">
        <a:lnSpc>
          <a:spcPct val="115000"/>
        </a:lnSpc>
        <a:spcBef>
          <a:spcPts val="0"/>
        </a:spcBef>
        <a:spcAft>
          <a:spcPts val="0"/>
        </a:spcAft>
        <a:buClr>
          <a:schemeClr val="accent2">
            <a:lumOff val="21764"/>
          </a:schemeClr>
        </a:buClr>
        <a:buSzPts val="1800"/>
        <a:buFont typeface="Arial"/>
        <a:buChar char="○"/>
        <a:tabLst/>
        <a:defRPr b="0" baseline="0" cap="none" i="0" spc="0" strike="noStrike" sz="1800" u="none">
          <a:solidFill>
            <a:schemeClr val="accent2">
              <a:lumOff val="21764"/>
            </a:schemeClr>
          </a:solidFill>
          <a:uFillTx/>
          <a:latin typeface="+mn-lt"/>
          <a:ea typeface="+mn-ea"/>
          <a:cs typeface="+mn-cs"/>
          <a:sym typeface="Arial"/>
        </a:defRPr>
      </a:lvl5pPr>
      <a:lvl6pPr marL="2833914" marR="0" indent="-408214" algn="l" defTabSz="914400" rtl="0" latinLnBrk="0">
        <a:lnSpc>
          <a:spcPct val="115000"/>
        </a:lnSpc>
        <a:spcBef>
          <a:spcPts val="0"/>
        </a:spcBef>
        <a:spcAft>
          <a:spcPts val="0"/>
        </a:spcAft>
        <a:buClr>
          <a:schemeClr val="accent2">
            <a:lumOff val="21764"/>
          </a:schemeClr>
        </a:buClr>
        <a:buSzPts val="1800"/>
        <a:buFont typeface="Arial"/>
        <a:buChar char="■"/>
        <a:tabLst/>
        <a:defRPr b="0" baseline="0" cap="none" i="0" spc="0" strike="noStrike" sz="1800" u="none">
          <a:solidFill>
            <a:schemeClr val="accent2">
              <a:lumOff val="21764"/>
            </a:schemeClr>
          </a:solidFill>
          <a:uFillTx/>
          <a:latin typeface="+mn-lt"/>
          <a:ea typeface="+mn-ea"/>
          <a:cs typeface="+mn-cs"/>
          <a:sym typeface="Arial"/>
        </a:defRPr>
      </a:lvl6pPr>
      <a:lvl7pPr marL="3291114" marR="0" indent="-408214" algn="l" defTabSz="914400" rtl="0" latinLnBrk="0">
        <a:lnSpc>
          <a:spcPct val="115000"/>
        </a:lnSpc>
        <a:spcBef>
          <a:spcPts val="0"/>
        </a:spcBef>
        <a:spcAft>
          <a:spcPts val="0"/>
        </a:spcAft>
        <a:buClr>
          <a:schemeClr val="accent2">
            <a:lumOff val="21764"/>
          </a:schemeClr>
        </a:buClr>
        <a:buSzPts val="1800"/>
        <a:buFont typeface="Arial"/>
        <a:buChar char="●"/>
        <a:tabLst/>
        <a:defRPr b="0" baseline="0" cap="none" i="0" spc="0" strike="noStrike" sz="1800" u="none">
          <a:solidFill>
            <a:schemeClr val="accent2">
              <a:lumOff val="21764"/>
            </a:schemeClr>
          </a:solidFill>
          <a:uFillTx/>
          <a:latin typeface="+mn-lt"/>
          <a:ea typeface="+mn-ea"/>
          <a:cs typeface="+mn-cs"/>
          <a:sym typeface="Arial"/>
        </a:defRPr>
      </a:lvl7pPr>
      <a:lvl8pPr marL="3748314" marR="0" indent="-408214" algn="l" defTabSz="914400" rtl="0" latinLnBrk="0">
        <a:lnSpc>
          <a:spcPct val="115000"/>
        </a:lnSpc>
        <a:spcBef>
          <a:spcPts val="0"/>
        </a:spcBef>
        <a:spcAft>
          <a:spcPts val="0"/>
        </a:spcAft>
        <a:buClr>
          <a:schemeClr val="accent2">
            <a:lumOff val="21764"/>
          </a:schemeClr>
        </a:buClr>
        <a:buSzPts val="1800"/>
        <a:buFont typeface="Arial"/>
        <a:buChar char="○"/>
        <a:tabLst/>
        <a:defRPr b="0" baseline="0" cap="none" i="0" spc="0" strike="noStrike" sz="1800" u="none">
          <a:solidFill>
            <a:schemeClr val="accent2">
              <a:lumOff val="21764"/>
            </a:schemeClr>
          </a:solidFill>
          <a:uFillTx/>
          <a:latin typeface="+mn-lt"/>
          <a:ea typeface="+mn-ea"/>
          <a:cs typeface="+mn-cs"/>
          <a:sym typeface="Arial"/>
        </a:defRPr>
      </a:lvl8pPr>
      <a:lvl9pPr marL="4205514" marR="0" indent="-408214" algn="l" defTabSz="914400" rtl="0" latinLnBrk="0">
        <a:lnSpc>
          <a:spcPct val="115000"/>
        </a:lnSpc>
        <a:spcBef>
          <a:spcPts val="0"/>
        </a:spcBef>
        <a:spcAft>
          <a:spcPts val="0"/>
        </a:spcAft>
        <a:buClr>
          <a:schemeClr val="accent2">
            <a:lumOff val="21764"/>
          </a:schemeClr>
        </a:buClr>
        <a:buSzPts val="1800"/>
        <a:buFont typeface="Arial"/>
        <a:buChar char="■"/>
        <a:tabLst/>
        <a:defRPr b="0" baseline="0" cap="none" i="0" spc="0" strike="noStrike" sz="1800" u="none">
          <a:solidFill>
            <a:schemeClr val="accent2">
              <a:lumOff val="21764"/>
            </a:schemeClr>
          </a:solidFill>
          <a:uFillTx/>
          <a:latin typeface="+mn-lt"/>
          <a:ea typeface="+mn-ea"/>
          <a:cs typeface="+mn-cs"/>
          <a:sym typeface="Arial"/>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1pPr>
      <a:lvl2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2pPr>
      <a:lvl3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3pPr>
      <a:lvl4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4pPr>
      <a:lvl5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5pPr>
      <a:lvl6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6pPr>
      <a:lvl7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7pPr>
      <a:lvl8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8pPr>
      <a:lvl9pPr marL="0" marR="0" indent="0" algn="r" defTabSz="9144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Arial"/>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eg"/><Relationship Id="rId4" Type="http://schemas.openxmlformats.org/officeDocument/2006/relationships/image" Target="../media/image1.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jpeg"/><Relationship Id="rId4" Type="http://schemas.openxmlformats.org/officeDocument/2006/relationships/image" Target="../media/image7.png"/><Relationship Id="rId5" Type="http://schemas.openxmlformats.org/officeDocument/2006/relationships/image" Target="../media/image1.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jpeg"/><Relationship Id="rId4" Type="http://schemas.openxmlformats.org/officeDocument/2006/relationships/image" Target="../media/image1.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png"/><Relationship Id="rId8" Type="http://schemas.openxmlformats.org/officeDocument/2006/relationships/video" Target="../media/media1.mov"/><Relationship Id="rId9" Type="http://schemas.microsoft.com/office/2007/relationships/media" Target="../media/media1.mov"/><Relationship Id="rId10" Type="http://schemas.openxmlformats.org/officeDocument/2006/relationships/image" Target="../media/image5.png"/><Relationship Id="rId11" Type="http://schemas.openxmlformats.org/officeDocument/2006/relationships/image" Target="../media/image6.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jpeg"/><Relationship Id="rId4" Type="http://schemas.openxmlformats.org/officeDocument/2006/relationships/image" Target="../media/image1.png"/><Relationship Id="rId5" Type="http://schemas.openxmlformats.org/officeDocument/2006/relationships/image" Target="../media/image11.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jpeg"/><Relationship Id="rId4" Type="http://schemas.openxmlformats.org/officeDocument/2006/relationships/image" Target="../media/image1.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5.png"/><Relationship Id="rId9" Type="http://schemas.openxmlformats.org/officeDocument/2006/relationships/video" Target="../media/media1.mov"/><Relationship Id="rId10" Type="http://schemas.microsoft.com/office/2007/relationships/media" Target="../media/media1.mov"/><Relationship Id="rId11" Type="http://schemas.openxmlformats.org/officeDocument/2006/relationships/image" Target="../media/image5.png"/><Relationship Id="rId12" Type="http://schemas.openxmlformats.org/officeDocument/2006/relationships/image" Target="../media/image6.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jpeg"/><Relationship Id="rId4" Type="http://schemas.openxmlformats.org/officeDocument/2006/relationships/image" Target="../media/image1.png"/><Relationship Id="rId5" Type="http://schemas.openxmlformats.org/officeDocument/2006/relationships/image" Target="../media/image15.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jpeg"/><Relationship Id="rId4" Type="http://schemas.openxmlformats.org/officeDocument/2006/relationships/image" Target="../media/image1.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jpeg"/><Relationship Id="rId4" Type="http://schemas.openxmlformats.org/officeDocument/2006/relationships/image" Target="../media/image1.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jpeg"/><Relationship Id="rId3" Type="http://schemas.openxmlformats.org/officeDocument/2006/relationships/image" Target="../media/image1.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eg"/><Relationship Id="rId4" Type="http://schemas.openxmlformats.org/officeDocument/2006/relationships/image" Target="../media/image1.png"/><Relationship Id="rId5" Type="http://schemas.openxmlformats.org/officeDocument/2006/relationships/image" Target="../media/image2.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jpeg"/><Relationship Id="rId4" Type="http://schemas.openxmlformats.org/officeDocument/2006/relationships/image" Target="../media/image1.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jpeg"/><Relationship Id="rId4" Type="http://schemas.openxmlformats.org/officeDocument/2006/relationships/image" Target="../media/image1.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jpeg"/><Relationship Id="rId4" Type="http://schemas.openxmlformats.org/officeDocument/2006/relationships/image" Target="../media/image1.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jpeg"/><Relationship Id="rId4" Type="http://schemas.openxmlformats.org/officeDocument/2006/relationships/image" Target="../media/image1.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jpeg"/><Relationship Id="rId4" Type="http://schemas.openxmlformats.org/officeDocument/2006/relationships/image" Target="../media/image1.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jpeg"/><Relationship Id="rId4" Type="http://schemas.openxmlformats.org/officeDocument/2006/relationships/image" Target="../media/image1.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video" Target="../media/media1.mov"/><Relationship Id="rId8" Type="http://schemas.microsoft.com/office/2007/relationships/media" Target="../media/media1.mov"/><Relationship Id="rId9" Type="http://schemas.openxmlformats.org/officeDocument/2006/relationships/image" Target="../media/image5.png"/><Relationship Id="rId10" Type="http://schemas.openxmlformats.org/officeDocument/2006/relationships/image" Target="../media/image6.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jpeg"/><Relationship Id="rId4" Type="http://schemas.openxmlformats.org/officeDocument/2006/relationships/image" Target="../media/image1.png"/><Relationship Id="rId5"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109" name="Google Shape;54;p13"/>
          <p:cNvSpPr txBox="1"/>
          <p:nvPr>
            <p:ph type="ctrTitle"/>
          </p:nvPr>
        </p:nvSpPr>
        <p:spPr>
          <a:xfrm>
            <a:off x="311707" y="744575"/>
            <a:ext cx="8520602" cy="2052599"/>
          </a:xfrm>
          <a:prstGeom prst="rect">
            <a:avLst/>
          </a:prstGeom>
        </p:spPr>
        <p:txBody>
          <a:bodyPr/>
          <a:lstStyle/>
          <a:p>
            <a:pPr/>
            <a:r>
              <a:t>上級学校訪問</a:t>
            </a:r>
          </a:p>
        </p:txBody>
      </p:sp>
      <p:sp>
        <p:nvSpPr>
          <p:cNvPr id="110" name="Google Shape;55;p13"/>
          <p:cNvSpPr txBox="1"/>
          <p:nvPr>
            <p:ph type="subTitle" sz="quarter" idx="1"/>
          </p:nvPr>
        </p:nvSpPr>
        <p:spPr>
          <a:xfrm>
            <a:off x="311699" y="2834125"/>
            <a:ext cx="8520602" cy="792601"/>
          </a:xfrm>
          <a:prstGeom prst="rect">
            <a:avLst/>
          </a:prstGeom>
        </p:spPr>
        <p:txBody>
          <a:bodyPr/>
          <a:lstStyle>
            <a:lvl1pPr marL="0" indent="0"/>
          </a:lstStyle>
          <a:p>
            <a:pPr/>
            <a:r>
              <a:t>〜菊武ビジネス専門学校〜</a:t>
            </a:r>
          </a:p>
        </p:txBody>
      </p:sp>
      <p:pic>
        <p:nvPicPr>
          <p:cNvPr id="111" name="Google Shape;56;p13" descr="Google Shape;56;p13"/>
          <p:cNvPicPr>
            <a:picLocks noChangeAspect="1"/>
          </p:cNvPicPr>
          <p:nvPr/>
        </p:nvPicPr>
        <p:blipFill>
          <a:blip r:embed="rId4">
            <a:extLst/>
          </a:blip>
          <a:stretch>
            <a:fillRect/>
          </a:stretch>
        </p:blipFill>
        <p:spPr>
          <a:xfrm>
            <a:off x="7919674" y="4591399"/>
            <a:ext cx="1071927" cy="399701"/>
          </a:xfrm>
          <a:prstGeom prst="rect">
            <a:avLst/>
          </a:prstGeom>
          <a:ln w="12700">
            <a:miter lim="400000"/>
          </a:ln>
        </p:spPr>
      </p:pic>
      <p:sp>
        <p:nvSpPr>
          <p:cNvPr id="112" name="Google Shape;57;p13"/>
          <p:cNvSpPr txBox="1"/>
          <p:nvPr/>
        </p:nvSpPr>
        <p:spPr>
          <a:xfrm>
            <a:off x="152400" y="4591499"/>
            <a:ext cx="2918700" cy="399601"/>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normAutofit fontScale="100000" lnSpcReduction="0"/>
          </a:bodyPr>
          <a:lstStyle>
            <a:lvl1pPr algn="ctr">
              <a:lnSpc>
                <a:spcPct val="90000"/>
              </a:lnSpc>
              <a:defRPr sz="1500">
                <a:solidFill>
                  <a:schemeClr val="accent2">
                    <a:lumOff val="21764"/>
                  </a:schemeClr>
                </a:solidFill>
              </a:defRPr>
            </a:lvl1pPr>
          </a:lstStyle>
          <a:p>
            <a:pPr/>
            <a:r>
              <a:t>古田　瀬川　小島　河村　平賀</a:t>
            </a:r>
          </a:p>
        </p:txBody>
      </p:sp>
      <p:grpSp>
        <p:nvGrpSpPr>
          <p:cNvPr id="117" name="グループ"/>
          <p:cNvGrpSpPr/>
          <p:nvPr/>
        </p:nvGrpSpPr>
        <p:grpSpPr>
          <a:xfrm>
            <a:off x="0" y="296510"/>
            <a:ext cx="4572001" cy="285794"/>
            <a:chOff x="0" y="0"/>
            <a:chExt cx="4572000" cy="285793"/>
          </a:xfrm>
        </p:grpSpPr>
        <p:sp>
          <p:nvSpPr>
            <p:cNvPr id="113"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114"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115" name="はじめ"/>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はじめ</a:t>
              </a:r>
            </a:p>
          </p:txBody>
        </p:sp>
        <p:sp>
          <p:nvSpPr>
            <p:cNvPr id="116"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sp>
        <p:nvSpPr>
          <p:cNvPr id="118" name="スライド番号"/>
          <p:cNvSpPr txBox="1"/>
          <p:nvPr>
            <p:ph type="sldNum" sz="quarter" idx="2"/>
          </p:nvPr>
        </p:nvSpPr>
        <p:spPr>
          <a:xfrm>
            <a:off x="8754976" y="4700819"/>
            <a:ext cx="266182" cy="31839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10" grpId="1" fill="hold">
                                  <p:stCondLst>
                                    <p:cond delay="0"/>
                                  </p:stCondLst>
                                  <p:iterate type="el" backwards="0">
                                    <p:tmAbs val="0"/>
                                  </p:iterate>
                                  <p:childTnLst>
                                    <p:set>
                                      <p:cBhvr>
                                        <p:cTn id="6" fill="hold"/>
                                        <p:tgtEl>
                                          <p:spTgt spid="109"/>
                                        </p:tgtEl>
                                        <p:attrNameLst>
                                          <p:attrName>style.visibility</p:attrName>
                                        </p:attrNameLst>
                                      </p:cBhvr>
                                      <p:to>
                                        <p:strVal val="visible"/>
                                      </p:to>
                                    </p:set>
                                    <p:animEffect filter="fade" transition="in">
                                      <p:cBhvr>
                                        <p:cTn id="7" dur="1000"/>
                                        <p:tgtEl>
                                          <p:spTgt spid="109"/>
                                        </p:tgtEl>
                                      </p:cBhvr>
                                    </p:animEffect>
                                  </p:childTnLst>
                                </p:cTn>
                              </p:par>
                            </p:childTnLst>
                          </p:cTn>
                        </p:par>
                        <p:par>
                          <p:cTn id="8" fill="hold">
                            <p:stCondLst>
                              <p:cond delay="1000"/>
                            </p:stCondLst>
                            <p:childTnLst>
                              <p:par>
                                <p:cTn id="9" presetClass="entr" nodeType="afterEffect" presetID="10" grpId="2" fill="hold">
                                  <p:stCondLst>
                                    <p:cond delay="0"/>
                                  </p:stCondLst>
                                  <p:iterate type="el" backwards="0">
                                    <p:tmAbs val="0"/>
                                  </p:iterate>
                                  <p:childTnLst>
                                    <p:set>
                                      <p:cBhvr>
                                        <p:cTn id="10" fill="hold"/>
                                        <p:tgtEl>
                                          <p:spTgt spid="111"/>
                                        </p:tgtEl>
                                        <p:attrNameLst>
                                          <p:attrName>style.visibility</p:attrName>
                                        </p:attrNameLst>
                                      </p:cBhvr>
                                      <p:to>
                                        <p:strVal val="visible"/>
                                      </p:to>
                                    </p:set>
                                    <p:animEffect filter="fade" transition="in">
                                      <p:cBhvr>
                                        <p:cTn id="11" dur="1000"/>
                                        <p:tgtEl>
                                          <p:spTgt spid="111"/>
                                        </p:tgtEl>
                                      </p:cBhvr>
                                    </p:animEffect>
                                  </p:childTnLst>
                                </p:cTn>
                              </p:par>
                            </p:childTnLst>
                          </p:cTn>
                        </p:par>
                        <p:par>
                          <p:cTn id="12" fill="hold">
                            <p:stCondLst>
                              <p:cond delay="2000"/>
                            </p:stCondLst>
                            <p:childTnLst>
                              <p:par>
                                <p:cTn id="13" presetClass="entr" nodeType="afterEffect" presetID="10" grpId="3" fill="hold">
                                  <p:stCondLst>
                                    <p:cond delay="0"/>
                                  </p:stCondLst>
                                  <p:iterate type="el" backwards="0">
                                    <p:tmAbs val="0"/>
                                  </p:iterate>
                                  <p:childTnLst>
                                    <p:set>
                                      <p:cBhvr>
                                        <p:cTn id="14" fill="hold"/>
                                        <p:tgtEl>
                                          <p:spTgt spid="112"/>
                                        </p:tgtEl>
                                        <p:attrNameLst>
                                          <p:attrName>style.visibility</p:attrName>
                                        </p:attrNameLst>
                                      </p:cBhvr>
                                      <p:to>
                                        <p:strVal val="visible"/>
                                      </p:to>
                                    </p:set>
                                    <p:animEffect filter="fade" transition="in">
                                      <p:cBhvr>
                                        <p:cTn id="15" dur="1000"/>
                                        <p:tgtEl>
                                          <p:spTgt spid="112"/>
                                        </p:tgtEl>
                                      </p:cBhvr>
                                    </p:animEffect>
                                  </p:childTnLst>
                                </p:cTn>
                              </p:par>
                            </p:childTnLst>
                          </p:cTn>
                        </p:par>
                        <p:par>
                          <p:cTn id="16" fill="hold">
                            <p:stCondLst>
                              <p:cond delay="3000"/>
                            </p:stCondLst>
                            <p:childTnLst>
                              <p:par>
                                <p:cTn id="17" presetClass="entr" nodeType="afterEffect" presetID="10" grpId="4" fill="hold">
                                  <p:stCondLst>
                                    <p:cond delay="0"/>
                                  </p:stCondLst>
                                  <p:iterate type="el" backwards="0">
                                    <p:tmAbs val="0"/>
                                  </p:iterate>
                                  <p:childTnLst>
                                    <p:set>
                                      <p:cBhvr>
                                        <p:cTn id="18" fill="hold"/>
                                        <p:tgtEl>
                                          <p:spTgt spid="110"/>
                                        </p:tgtEl>
                                        <p:attrNameLst>
                                          <p:attrName>style.visibility</p:attrName>
                                        </p:attrNameLst>
                                      </p:cBhvr>
                                      <p:to>
                                        <p:strVal val="visible"/>
                                      </p:to>
                                    </p:set>
                                    <p:animEffect filter="fade" transition="in">
                                      <p:cBhvr>
                                        <p:cTn id="19" dur="1000"/>
                                        <p:tgtEl>
                                          <p:spTgt spid="110"/>
                                        </p:tgtEl>
                                      </p:cBhvr>
                                    </p:animEffect>
                                  </p:childTnLst>
                                </p:cTn>
                              </p:par>
                            </p:childTnLst>
                          </p:cTn>
                        </p:par>
                        <p:par>
                          <p:cTn id="20" fill="hold">
                            <p:stCondLst>
                              <p:cond delay="4000"/>
                            </p:stCondLst>
                            <p:childTnLst>
                              <p:par>
                                <p:cTn id="21" presetClass="entr" nodeType="afterEffect" presetID="10" grpId="5" fill="hold">
                                  <p:stCondLst>
                                    <p:cond delay="0"/>
                                  </p:stCondLst>
                                  <p:iterate type="el" backwards="0">
                                    <p:tmAbs val="0"/>
                                  </p:iterate>
                                  <p:childTnLst>
                                    <p:set>
                                      <p:cBhvr>
                                        <p:cTn id="22" fill="hold"/>
                                        <p:tgtEl>
                                          <p:spTgt spid="117"/>
                                        </p:tgtEl>
                                        <p:attrNameLst>
                                          <p:attrName>style.visibility</p:attrName>
                                        </p:attrNameLst>
                                      </p:cBhvr>
                                      <p:to>
                                        <p:strVal val="visible"/>
                                      </p:to>
                                    </p:set>
                                    <p:animEffect filter="fade" transition="in">
                                      <p:cBhvr>
                                        <p:cTn id="23" dur="1000"/>
                                        <p:tgtEl>
                                          <p:spTgt spid="1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10" grpId="4"/>
      <p:bldP build="whole" bldLvl="1" animBg="1" rev="0" advAuto="0" spid="111" grpId="2"/>
      <p:bldP build="whole" bldLvl="1" animBg="1" rev="0" advAuto="0" spid="109" grpId="1"/>
      <p:bldP build="whole" bldLvl="1" animBg="1" rev="0" advAuto="0" spid="112" grpId="3"/>
      <p:bldP build="whole" bldLvl="1" animBg="1" rev="0" advAuto="0" spid="117" grpId="5"/>
    </p:bldLst>
  </p:timing>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pic>
        <p:nvPicPr>
          <p:cNvPr id="227" name="Google Shape;126;p22" descr="Google Shape;126;p22"/>
          <p:cNvPicPr>
            <a:picLocks noChangeAspect="1"/>
          </p:cNvPicPr>
          <p:nvPr/>
        </p:nvPicPr>
        <p:blipFill>
          <a:blip r:embed="rId4">
            <a:extLst/>
          </a:blip>
          <a:stretch>
            <a:fillRect/>
          </a:stretch>
        </p:blipFill>
        <p:spPr>
          <a:xfrm rot="1072610">
            <a:off x="2570176" y="136273"/>
            <a:ext cx="4433750" cy="4433751"/>
          </a:xfrm>
          <a:prstGeom prst="rect">
            <a:avLst/>
          </a:prstGeom>
          <a:ln w="12700">
            <a:miter lim="400000"/>
          </a:ln>
        </p:spPr>
      </p:pic>
      <p:sp>
        <p:nvSpPr>
          <p:cNvPr id="228" name="Google Shape;127;p22"/>
          <p:cNvSpPr txBox="1"/>
          <p:nvPr>
            <p:ph type="title"/>
          </p:nvPr>
        </p:nvSpPr>
        <p:spPr>
          <a:xfrm>
            <a:off x="57699" y="826024"/>
            <a:ext cx="8520602" cy="572701"/>
          </a:xfrm>
          <a:prstGeom prst="rect">
            <a:avLst/>
          </a:prstGeom>
        </p:spPr>
        <p:txBody>
          <a:bodyPr/>
          <a:lstStyle>
            <a:lvl1pPr>
              <a:defRPr sz="2500"/>
            </a:lvl1pPr>
          </a:lstStyle>
          <a:p>
            <a:pPr/>
            <a:r>
              <a:t>ファンタ部について！</a:t>
            </a:r>
          </a:p>
        </p:txBody>
      </p:sp>
      <p:pic>
        <p:nvPicPr>
          <p:cNvPr id="229" name="Google Shape;128;p22" descr="Google Shape;128;p22"/>
          <p:cNvPicPr>
            <a:picLocks noChangeAspect="1"/>
          </p:cNvPicPr>
          <p:nvPr/>
        </p:nvPicPr>
        <p:blipFill>
          <a:blip r:embed="rId5">
            <a:extLst/>
          </a:blip>
          <a:stretch>
            <a:fillRect/>
          </a:stretch>
        </p:blipFill>
        <p:spPr>
          <a:xfrm>
            <a:off x="7919674" y="4591399"/>
            <a:ext cx="1071927" cy="399701"/>
          </a:xfrm>
          <a:prstGeom prst="rect">
            <a:avLst/>
          </a:prstGeom>
          <a:ln w="12700">
            <a:miter lim="400000"/>
          </a:ln>
        </p:spPr>
      </p:pic>
      <p:grpSp>
        <p:nvGrpSpPr>
          <p:cNvPr id="234" name="グループ"/>
          <p:cNvGrpSpPr/>
          <p:nvPr/>
        </p:nvGrpSpPr>
        <p:grpSpPr>
          <a:xfrm>
            <a:off x="0" y="296510"/>
            <a:ext cx="4572001" cy="285794"/>
            <a:chOff x="0" y="0"/>
            <a:chExt cx="4572000" cy="285793"/>
          </a:xfrm>
        </p:grpSpPr>
        <p:sp>
          <p:nvSpPr>
            <p:cNvPr id="230"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231"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232" name="菊武クイズ！"/>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菊武クイズ！</a:t>
              </a:r>
            </a:p>
          </p:txBody>
        </p:sp>
        <p:sp>
          <p:nvSpPr>
            <p:cNvPr id="233"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sp>
        <p:nvSpPr>
          <p:cNvPr id="235" name="スライド番号"/>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239" name="Google Shape;133;p23"/>
          <p:cNvSpPr txBox="1"/>
          <p:nvPr>
            <p:ph type="title"/>
          </p:nvPr>
        </p:nvSpPr>
        <p:spPr>
          <a:xfrm>
            <a:off x="311699" y="826024"/>
            <a:ext cx="8520602" cy="572701"/>
          </a:xfrm>
          <a:prstGeom prst="rect">
            <a:avLst/>
          </a:prstGeom>
        </p:spPr>
        <p:txBody>
          <a:bodyPr/>
          <a:lstStyle>
            <a:lvl1pPr>
              <a:defRPr sz="2500"/>
            </a:lvl1pPr>
          </a:lstStyle>
          <a:p>
            <a:pPr/>
            <a:r>
              <a:t>菊武クイズ！</a:t>
            </a:r>
          </a:p>
        </p:txBody>
      </p:sp>
      <p:pic>
        <p:nvPicPr>
          <p:cNvPr id="240" name="Google Shape;135;p23" descr="Google Shape;135;p23"/>
          <p:cNvPicPr>
            <a:picLocks noChangeAspect="1"/>
          </p:cNvPicPr>
          <p:nvPr/>
        </p:nvPicPr>
        <p:blipFill>
          <a:blip r:embed="rId4">
            <a:extLst/>
          </a:blip>
          <a:stretch>
            <a:fillRect/>
          </a:stretch>
        </p:blipFill>
        <p:spPr>
          <a:xfrm>
            <a:off x="7919674" y="4591399"/>
            <a:ext cx="1071927" cy="399701"/>
          </a:xfrm>
          <a:prstGeom prst="rect">
            <a:avLst/>
          </a:prstGeom>
          <a:ln w="12700">
            <a:miter lim="400000"/>
          </a:ln>
        </p:spPr>
      </p:pic>
      <p:pic>
        <p:nvPicPr>
          <p:cNvPr id="241" name="Google Shape;136;p23" descr="Google Shape;136;p23"/>
          <p:cNvPicPr>
            <a:picLocks noChangeAspect="1"/>
          </p:cNvPicPr>
          <p:nvPr/>
        </p:nvPicPr>
        <p:blipFill>
          <a:blip r:embed="rId5">
            <a:extLst/>
          </a:blip>
          <a:stretch>
            <a:fillRect/>
          </a:stretch>
        </p:blipFill>
        <p:spPr>
          <a:xfrm>
            <a:off x="5929226" y="858375"/>
            <a:ext cx="2897700" cy="2161360"/>
          </a:xfrm>
          <a:prstGeom prst="rect">
            <a:avLst/>
          </a:prstGeom>
          <a:ln w="12700">
            <a:miter lim="400000"/>
          </a:ln>
        </p:spPr>
      </p:pic>
      <p:pic>
        <p:nvPicPr>
          <p:cNvPr id="242" name="Google Shape;137;p23" descr="Google Shape;137;p23"/>
          <p:cNvPicPr>
            <a:picLocks noChangeAspect="1"/>
          </p:cNvPicPr>
          <p:nvPr/>
        </p:nvPicPr>
        <p:blipFill>
          <a:blip r:embed="rId6">
            <a:extLst/>
          </a:blip>
          <a:stretch>
            <a:fillRect/>
          </a:stretch>
        </p:blipFill>
        <p:spPr>
          <a:xfrm>
            <a:off x="1521899" y="2023224"/>
            <a:ext cx="2897701" cy="2235673"/>
          </a:xfrm>
          <a:prstGeom prst="rect">
            <a:avLst/>
          </a:prstGeom>
          <a:ln w="12700">
            <a:miter lim="400000"/>
          </a:ln>
        </p:spPr>
      </p:pic>
      <p:pic>
        <p:nvPicPr>
          <p:cNvPr id="243" name="Google Shape;138;p23" descr="Google Shape;138;p23"/>
          <p:cNvPicPr>
            <a:picLocks noChangeAspect="1"/>
          </p:cNvPicPr>
          <p:nvPr/>
        </p:nvPicPr>
        <p:blipFill>
          <a:blip r:embed="rId7">
            <a:extLst/>
          </a:blip>
          <a:stretch>
            <a:fillRect/>
          </a:stretch>
        </p:blipFill>
        <p:spPr>
          <a:xfrm>
            <a:off x="4622800" y="3209325"/>
            <a:ext cx="2501277" cy="1377801"/>
          </a:xfrm>
          <a:prstGeom prst="rect">
            <a:avLst/>
          </a:prstGeom>
          <a:ln w="12700">
            <a:miter lim="400000"/>
          </a:ln>
        </p:spPr>
      </p:pic>
      <p:sp>
        <p:nvSpPr>
          <p:cNvPr id="244" name="Google Shape;134;p23"/>
          <p:cNvSpPr txBox="1"/>
          <p:nvPr>
            <p:ph type="body" sz="quarter" idx="1"/>
          </p:nvPr>
        </p:nvSpPr>
        <p:spPr>
          <a:xfrm>
            <a:off x="311699" y="1604357"/>
            <a:ext cx="8520602" cy="497701"/>
          </a:xfrm>
          <a:prstGeom prst="rect">
            <a:avLst/>
          </a:prstGeom>
        </p:spPr>
        <p:txBody>
          <a:bodyPr/>
          <a:lstStyle>
            <a:lvl1pPr marL="0" indent="0">
              <a:lnSpc>
                <a:spcPct val="200000"/>
              </a:lnSpc>
              <a:spcBef>
                <a:spcPts val="1200"/>
              </a:spcBef>
              <a:buSzTx/>
              <a:buNone/>
              <a:defRPr sz="2000">
                <a:solidFill>
                  <a:srgbClr val="000000"/>
                </a:solidFill>
              </a:defRPr>
            </a:lvl1pPr>
          </a:lstStyle>
          <a:p>
            <a:pPr/>
            <a:r>
              <a:t>菊武ビジネス専門学校の修学旅行はどこに行くでしょう？</a:t>
            </a:r>
          </a:p>
        </p:txBody>
      </p:sp>
      <p:sp>
        <p:nvSpPr>
          <p:cNvPr id="245" name="Google Shape;139;p23"/>
          <p:cNvSpPr txBox="1"/>
          <p:nvPr/>
        </p:nvSpPr>
        <p:spPr>
          <a:xfrm>
            <a:off x="228925" y="2522575"/>
            <a:ext cx="3000001" cy="442072"/>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spAutoFit/>
          </a:bodyPr>
          <a:lstStyle>
            <a:lvl1pPr>
              <a:lnSpc>
                <a:spcPct val="115000"/>
              </a:lnSpc>
              <a:spcBef>
                <a:spcPts val="1200"/>
              </a:spcBef>
              <a:defRPr sz="1800"/>
            </a:lvl1pPr>
          </a:lstStyle>
          <a:p>
            <a:pPr/>
            <a:r>
              <a:t>1．北海道</a:t>
            </a:r>
          </a:p>
        </p:txBody>
      </p:sp>
      <p:sp>
        <p:nvSpPr>
          <p:cNvPr id="246" name="Google Shape;140;p23"/>
          <p:cNvSpPr txBox="1"/>
          <p:nvPr/>
        </p:nvSpPr>
        <p:spPr>
          <a:xfrm>
            <a:off x="235499" y="3071549"/>
            <a:ext cx="3000002" cy="442073"/>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spAutoFit/>
          </a:bodyPr>
          <a:lstStyle>
            <a:lvl1pPr>
              <a:lnSpc>
                <a:spcPct val="115000"/>
              </a:lnSpc>
              <a:spcBef>
                <a:spcPts val="1200"/>
              </a:spcBef>
              <a:defRPr sz="1800"/>
            </a:lvl1pPr>
          </a:lstStyle>
          <a:p>
            <a:pPr/>
            <a:r>
              <a:t>2．ハワイ</a:t>
            </a:r>
          </a:p>
        </p:txBody>
      </p:sp>
      <p:sp>
        <p:nvSpPr>
          <p:cNvPr id="247" name="Google Shape;141;p23"/>
          <p:cNvSpPr txBox="1"/>
          <p:nvPr/>
        </p:nvSpPr>
        <p:spPr>
          <a:xfrm>
            <a:off x="241338" y="3553105"/>
            <a:ext cx="3000001" cy="442073"/>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spAutoFit/>
          </a:bodyPr>
          <a:lstStyle>
            <a:lvl1pPr>
              <a:lnSpc>
                <a:spcPct val="115000"/>
              </a:lnSpc>
              <a:spcBef>
                <a:spcPts val="1200"/>
              </a:spcBef>
              <a:defRPr sz="1800"/>
            </a:lvl1pPr>
          </a:lstStyle>
          <a:p>
            <a:pPr/>
            <a:r>
              <a:t>3．沖縄</a:t>
            </a:r>
          </a:p>
        </p:txBody>
      </p:sp>
      <p:grpSp>
        <p:nvGrpSpPr>
          <p:cNvPr id="252" name="グループ"/>
          <p:cNvGrpSpPr/>
          <p:nvPr/>
        </p:nvGrpSpPr>
        <p:grpSpPr>
          <a:xfrm>
            <a:off x="0" y="296510"/>
            <a:ext cx="4572001" cy="285794"/>
            <a:chOff x="0" y="0"/>
            <a:chExt cx="4572000" cy="285793"/>
          </a:xfrm>
        </p:grpSpPr>
        <p:sp>
          <p:nvSpPr>
            <p:cNvPr id="248"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249"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250" name="菊武クイズ！"/>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菊武クイズ！</a:t>
              </a:r>
            </a:p>
          </p:txBody>
        </p:sp>
        <p:sp>
          <p:nvSpPr>
            <p:cNvPr id="251"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pic>
        <p:nvPicPr>
          <p:cNvPr id="253" name="My Movie 2-360p30.mov" descr="My Movie 2-360p30.mov"/>
          <p:cNvPicPr>
            <a:picLocks noChangeAspect="0"/>
          </p:cNvPicPr>
          <p:nvPr>
            <a:videoFile r:link="rId8"/>
            <p:extLst>
              <p:ext uri="{DAA4B4D4-6D71-4841-9C94-3DE7FCFB9230}">
                <p14:media xmlns:p14="http://schemas.microsoft.com/office/powerpoint/2010/main" r:embed="rId9"/>
              </p:ext>
            </p:extLst>
          </p:nvPr>
        </p:nvPicPr>
        <p:blipFill>
          <a:blip r:embed="rId10">
            <a:extLst/>
          </a:blip>
          <a:stretch>
            <a:fillRect/>
          </a:stretch>
        </p:blipFill>
        <p:spPr>
          <a:xfrm>
            <a:off x="7962420" y="63500"/>
            <a:ext cx="1105380" cy="1112375"/>
          </a:xfrm>
          <a:prstGeom prst="rect">
            <a:avLst/>
          </a:prstGeom>
          <a:ln w="12700">
            <a:miter lim="400000"/>
          </a:ln>
        </p:spPr>
      </p:pic>
      <p:pic>
        <p:nvPicPr>
          <p:cNvPr id="254" name="無題 - 2024年2月1日 01.23.32.psd" descr="無題 - 2024年2月1日 01.23.32.psd"/>
          <p:cNvPicPr>
            <a:picLocks noChangeAspect="1"/>
          </p:cNvPicPr>
          <p:nvPr/>
        </p:nvPicPr>
        <p:blipFill>
          <a:blip r:embed="rId11">
            <a:alphaModFix amt="23059"/>
            <a:extLst/>
          </a:blip>
          <a:stretch>
            <a:fillRect/>
          </a:stretch>
        </p:blipFill>
        <p:spPr>
          <a:xfrm>
            <a:off x="7955425" y="63500"/>
            <a:ext cx="1112376" cy="1112375"/>
          </a:xfrm>
          <a:prstGeom prst="rect">
            <a:avLst/>
          </a:prstGeom>
          <a:ln w="12700">
            <a:miter lim="400000"/>
          </a:ln>
        </p:spPr>
      </p:pic>
      <p:sp>
        <p:nvSpPr>
          <p:cNvPr id="255" name="スライド番号"/>
          <p:cNvSpPr txBox="1"/>
          <p:nvPr>
            <p:ph type="sldNum" sz="quarter" idx="2"/>
          </p:nvPr>
        </p:nvSpPr>
        <p:spPr>
          <a:xfrm>
            <a:off x="8693770" y="4700819"/>
            <a:ext cx="327388" cy="31839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239"/>
                                        </p:tgtEl>
                                        <p:attrNameLst>
                                          <p:attrName>style.visibility</p:attrName>
                                        </p:attrNameLst>
                                      </p:cBhvr>
                                      <p:to>
                                        <p:strVal val="visible"/>
                                      </p:to>
                                    </p:set>
                                    <p:animEffect filter="fade" transition="in">
                                      <p:cBhvr>
                                        <p:cTn id="7" dur="1000"/>
                                        <p:tgtEl>
                                          <p:spTgt spid="239"/>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10" grpId="2" fill="hold">
                                  <p:stCondLst>
                                    <p:cond delay="0"/>
                                  </p:stCondLst>
                                  <p:iterate type="el" backwards="0">
                                    <p:tmAbs val="0"/>
                                  </p:iterate>
                                  <p:childTnLst>
                                    <p:set>
                                      <p:cBhvr>
                                        <p:cTn id="11" fill="hold"/>
                                        <p:tgtEl>
                                          <p:spTgt spid="244"/>
                                        </p:tgtEl>
                                        <p:attrNameLst>
                                          <p:attrName>style.visibility</p:attrName>
                                        </p:attrNameLst>
                                      </p:cBhvr>
                                      <p:to>
                                        <p:strVal val="visible"/>
                                      </p:to>
                                    </p:set>
                                    <p:animEffect filter="fade" transition="in">
                                      <p:cBhvr>
                                        <p:cTn id="12" dur="1000"/>
                                        <p:tgtEl>
                                          <p:spTgt spid="244"/>
                                        </p:tgtEl>
                                      </p:cBhvr>
                                    </p:animEffect>
                                  </p:childTnLst>
                                </p:cTn>
                              </p:par>
                            </p:childTnLst>
                          </p:cTn>
                        </p:par>
                      </p:childTnLst>
                    </p:cTn>
                  </p:par>
                  <p:par>
                    <p:cTn id="13" fill="hold">
                      <p:stCondLst>
                        <p:cond delay="indefinite"/>
                      </p:stCondLst>
                      <p:childTnLst>
                        <p:par>
                          <p:cTn id="14" fill="hold">
                            <p:stCondLst>
                              <p:cond delay="0"/>
                            </p:stCondLst>
                            <p:childTnLst>
                              <p:par>
                                <p:cTn id="15" presetClass="entr" nodeType="clickEffect" presetID="10" grpId="3" fill="hold">
                                  <p:stCondLst>
                                    <p:cond delay="0"/>
                                  </p:stCondLst>
                                  <p:iterate type="el" backwards="0">
                                    <p:tmAbs val="0"/>
                                  </p:iterate>
                                  <p:childTnLst>
                                    <p:set>
                                      <p:cBhvr>
                                        <p:cTn id="16" fill="hold"/>
                                        <p:tgtEl>
                                          <p:spTgt spid="245"/>
                                        </p:tgtEl>
                                        <p:attrNameLst>
                                          <p:attrName>style.visibility</p:attrName>
                                        </p:attrNameLst>
                                      </p:cBhvr>
                                      <p:to>
                                        <p:strVal val="visible"/>
                                      </p:to>
                                    </p:set>
                                    <p:animEffect filter="fade" transition="in">
                                      <p:cBhvr>
                                        <p:cTn id="17" dur="1000"/>
                                        <p:tgtEl>
                                          <p:spTgt spid="245"/>
                                        </p:tgtEl>
                                      </p:cBhvr>
                                    </p:animEffect>
                                  </p:childTnLst>
                                </p:cTn>
                              </p:par>
                            </p:childTnLst>
                          </p:cTn>
                        </p:par>
                        <p:par>
                          <p:cTn id="18" fill="hold">
                            <p:stCondLst>
                              <p:cond delay="1000"/>
                            </p:stCondLst>
                            <p:childTnLst>
                              <p:par>
                                <p:cTn id="19" presetClass="entr" nodeType="afterEffect" presetID="10" grpId="4" fill="hold">
                                  <p:stCondLst>
                                    <p:cond delay="0"/>
                                  </p:stCondLst>
                                  <p:iterate type="el" backwards="0">
                                    <p:tmAbs val="0"/>
                                  </p:iterate>
                                  <p:childTnLst>
                                    <p:set>
                                      <p:cBhvr>
                                        <p:cTn id="20" fill="hold"/>
                                        <p:tgtEl>
                                          <p:spTgt spid="241"/>
                                        </p:tgtEl>
                                        <p:attrNameLst>
                                          <p:attrName>style.visibility</p:attrName>
                                        </p:attrNameLst>
                                      </p:cBhvr>
                                      <p:to>
                                        <p:strVal val="visible"/>
                                      </p:to>
                                    </p:set>
                                    <p:animEffect filter="fade" transition="in">
                                      <p:cBhvr>
                                        <p:cTn id="21" dur="1000"/>
                                        <p:tgtEl>
                                          <p:spTgt spid="241"/>
                                        </p:tgtEl>
                                      </p:cBhvr>
                                    </p:animEffect>
                                  </p:childTnLst>
                                </p:cTn>
                              </p:par>
                            </p:childTnLst>
                          </p:cTn>
                        </p:par>
                      </p:childTnLst>
                    </p:cTn>
                  </p:par>
                  <p:par>
                    <p:cTn id="22" fill="hold">
                      <p:stCondLst>
                        <p:cond delay="indefinite"/>
                      </p:stCondLst>
                      <p:childTnLst>
                        <p:par>
                          <p:cTn id="23" fill="hold">
                            <p:stCondLst>
                              <p:cond delay="0"/>
                            </p:stCondLst>
                            <p:childTnLst>
                              <p:par>
                                <p:cTn id="24" presetClass="entr" nodeType="clickEffect" presetID="10" grpId="5" fill="hold">
                                  <p:stCondLst>
                                    <p:cond delay="0"/>
                                  </p:stCondLst>
                                  <p:iterate type="el" backwards="0">
                                    <p:tmAbs val="0"/>
                                  </p:iterate>
                                  <p:childTnLst>
                                    <p:set>
                                      <p:cBhvr>
                                        <p:cTn id="25" fill="hold"/>
                                        <p:tgtEl>
                                          <p:spTgt spid="246"/>
                                        </p:tgtEl>
                                        <p:attrNameLst>
                                          <p:attrName>style.visibility</p:attrName>
                                        </p:attrNameLst>
                                      </p:cBhvr>
                                      <p:to>
                                        <p:strVal val="visible"/>
                                      </p:to>
                                    </p:set>
                                    <p:animEffect filter="fade" transition="in">
                                      <p:cBhvr>
                                        <p:cTn id="26" dur="1000"/>
                                        <p:tgtEl>
                                          <p:spTgt spid="246"/>
                                        </p:tgtEl>
                                      </p:cBhvr>
                                    </p:animEffect>
                                  </p:childTnLst>
                                </p:cTn>
                              </p:par>
                            </p:childTnLst>
                          </p:cTn>
                        </p:par>
                        <p:par>
                          <p:cTn id="27" fill="hold">
                            <p:stCondLst>
                              <p:cond delay="1000"/>
                            </p:stCondLst>
                            <p:childTnLst>
                              <p:par>
                                <p:cTn id="28" presetClass="entr" nodeType="afterEffect" presetID="10" grpId="6" fill="hold">
                                  <p:stCondLst>
                                    <p:cond delay="0"/>
                                  </p:stCondLst>
                                  <p:iterate type="el" backwards="0">
                                    <p:tmAbs val="0"/>
                                  </p:iterate>
                                  <p:childTnLst>
                                    <p:set>
                                      <p:cBhvr>
                                        <p:cTn id="29" fill="hold"/>
                                        <p:tgtEl>
                                          <p:spTgt spid="242"/>
                                        </p:tgtEl>
                                        <p:attrNameLst>
                                          <p:attrName>style.visibility</p:attrName>
                                        </p:attrNameLst>
                                      </p:cBhvr>
                                      <p:to>
                                        <p:strVal val="visible"/>
                                      </p:to>
                                    </p:set>
                                    <p:animEffect filter="fade" transition="in">
                                      <p:cBhvr>
                                        <p:cTn id="30" dur="1000"/>
                                        <p:tgtEl>
                                          <p:spTgt spid="242"/>
                                        </p:tgtEl>
                                      </p:cBhvr>
                                    </p:animEffect>
                                  </p:childTnLst>
                                </p:cTn>
                              </p:par>
                            </p:childTnLst>
                          </p:cTn>
                        </p:par>
                      </p:childTnLst>
                    </p:cTn>
                  </p:par>
                  <p:par>
                    <p:cTn id="31" fill="hold">
                      <p:stCondLst>
                        <p:cond delay="indefinite"/>
                      </p:stCondLst>
                      <p:childTnLst>
                        <p:par>
                          <p:cTn id="32" fill="hold">
                            <p:stCondLst>
                              <p:cond delay="0"/>
                            </p:stCondLst>
                            <p:childTnLst>
                              <p:par>
                                <p:cTn id="33" presetClass="entr" nodeType="clickEffect" presetID="10" grpId="7" fill="hold">
                                  <p:stCondLst>
                                    <p:cond delay="0"/>
                                  </p:stCondLst>
                                  <p:iterate type="el" backwards="0">
                                    <p:tmAbs val="0"/>
                                  </p:iterate>
                                  <p:childTnLst>
                                    <p:set>
                                      <p:cBhvr>
                                        <p:cTn id="34" fill="hold"/>
                                        <p:tgtEl>
                                          <p:spTgt spid="247"/>
                                        </p:tgtEl>
                                        <p:attrNameLst>
                                          <p:attrName>style.visibility</p:attrName>
                                        </p:attrNameLst>
                                      </p:cBhvr>
                                      <p:to>
                                        <p:strVal val="visible"/>
                                      </p:to>
                                    </p:set>
                                    <p:animEffect filter="fade" transition="in">
                                      <p:cBhvr>
                                        <p:cTn id="35" dur="1000"/>
                                        <p:tgtEl>
                                          <p:spTgt spid="247"/>
                                        </p:tgtEl>
                                      </p:cBhvr>
                                    </p:animEffect>
                                  </p:childTnLst>
                                </p:cTn>
                              </p:par>
                            </p:childTnLst>
                          </p:cTn>
                        </p:par>
                        <p:par>
                          <p:cTn id="36" fill="hold">
                            <p:stCondLst>
                              <p:cond delay="1000"/>
                            </p:stCondLst>
                            <p:childTnLst>
                              <p:par>
                                <p:cTn id="37" presetClass="entr" nodeType="afterEffect" presetID="10" grpId="8" fill="hold">
                                  <p:stCondLst>
                                    <p:cond delay="0"/>
                                  </p:stCondLst>
                                  <p:iterate type="el" backwards="0">
                                    <p:tmAbs val="0"/>
                                  </p:iterate>
                                  <p:childTnLst>
                                    <p:set>
                                      <p:cBhvr>
                                        <p:cTn id="38" fill="hold"/>
                                        <p:tgtEl>
                                          <p:spTgt spid="243"/>
                                        </p:tgtEl>
                                        <p:attrNameLst>
                                          <p:attrName>style.visibility</p:attrName>
                                        </p:attrNameLst>
                                      </p:cBhvr>
                                      <p:to>
                                        <p:strVal val="visible"/>
                                      </p:to>
                                    </p:set>
                                    <p:animEffect filter="fade" transition="in">
                                      <p:cBhvr>
                                        <p:cTn id="39" dur="1000"/>
                                        <p:tgtEl>
                                          <p:spTgt spid="243"/>
                                        </p:tgtEl>
                                      </p:cBhvr>
                                    </p:animEffect>
                                  </p:childTnLst>
                                </p:cTn>
                              </p:par>
                            </p:childTnLst>
                          </p:cTn>
                        </p:par>
                      </p:childTnLst>
                    </p:cTn>
                  </p:par>
                  <p:par>
                    <p:cTn id="40" fill="hold">
                      <p:stCondLst>
                        <p:cond delay="indefinite"/>
                      </p:stCondLst>
                      <p:childTnLst>
                        <p:par>
                          <p:cTn id="41" fill="hold">
                            <p:stCondLst>
                              <p:cond delay="0"/>
                            </p:stCondLst>
                            <p:childTnLst>
                              <p:par>
                                <p:cTn id="42" presetClass="mediacall" nodeType="clickEffect" presetSubtype="0" presetID="1" grpId="9" fill="hold">
                                  <p:stCondLst>
                                    <p:cond delay="0"/>
                                  </p:stCondLst>
                                  <p:childTnLst>
                                    <p:cmd type="call" cmd="playFrom(0.0)">
                                      <p:cBhvr>
                                        <p:cTn id="43" dur="16666" fill="hold"/>
                                        <p:tgtEl>
                                          <p:spTgt spid="253"/>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44" fill="hold" display="0">
                  <p:stCondLst>
                    <p:cond delay="indefinite"/>
                  </p:stCondLst>
                </p:cTn>
                <p:tgtEl>
                  <p:spTgt spid="253"/>
                </p:tgtEl>
              </p:cMediaNode>
            </p:video>
            <p:seq concurrent="1" prevAc="none" nextAc="seek">
              <p:cTn id="45" evtFilter="cancelBubble" nodeType="interactiveSeq" restart="whenNotActive" fill="hold">
                <p:stCondLst>
                  <p:cond delay="0" evt="onClick">
                    <p:tgtEl>
                      <p:spTgt spid="253"/>
                    </p:tgtEl>
                  </p:cond>
                </p:stCondLst>
                <p:endSync delay="0" evt="end">
                  <p:rtn val="all"/>
                </p:endSync>
                <p:childTnLst>
                  <p:par>
                    <p:cTn id="46" fill="hold">
                      <p:stCondLst>
                        <p:cond delay="0"/>
                      </p:stCondLst>
                      <p:childTnLst>
                        <p:par>
                          <p:cTn id="47" fill="hold">
                            <p:stCondLst>
                              <p:cond delay="0"/>
                            </p:stCondLst>
                            <p:childTnLst>
                              <p:par>
                                <p:cTn id="48" presetClass="mediacall" nodeType="clickEffect" presetSubtype="0" presetID="2" fill="hold">
                                  <p:stCondLst>
                                    <p:cond delay="0"/>
                                  </p:stCondLst>
                                  <p:childTnLst>
                                    <p:cmd type="call" cmd="togglePause">
                                      <p:cBhvr>
                                        <p:cTn id="49" dur="1" fill="hold"/>
                                        <p:tgtEl>
                                          <p:spTgt spid="253"/>
                                        </p:tgtEl>
                                      </p:cBhvr>
                                    </p:cmd>
                                  </p:childTnLst>
                                </p:cTn>
                              </p:par>
                            </p:childTnLst>
                          </p:cTn>
                        </p:par>
                      </p:childTnLst>
                    </p:cTn>
                  </p:par>
                </p:childTnLst>
              </p:cTn>
              <p:nextCondLst>
                <p:cond delay="0" evt="onClick">
                  <p:tgtEl>
                    <p:spTgt spid="253"/>
                  </p:tgtEl>
                </p:cond>
              </p:nextCondLst>
            </p:seq>
          </p:childTnLst>
        </p:cTn>
      </p:par>
    </p:tnLst>
    <p:bldLst>
      <p:bldP build="whole" bldLvl="1" animBg="1" rev="0" advAuto="0" spid="247" grpId="7"/>
      <p:bldP build="whole" bldLvl="1" animBg="1" rev="0" advAuto="0" spid="244" grpId="2"/>
      <p:bldP build="whole" bldLvl="1" animBg="1" rev="0" advAuto="0" spid="241" grpId="4"/>
      <p:bldP build="whole" bldLvl="1" animBg="1" rev="0" advAuto="0" spid="243" grpId="8"/>
      <p:bldP build="whole" bldLvl="1" animBg="1" rev="0" advAuto="0" spid="245" grpId="3"/>
      <p:bldP build="whole" bldLvl="1" animBg="1" rev="0" advAuto="0" spid="242" grpId="6"/>
      <p:bldP build="whole" bldLvl="1" animBg="1" rev="0" advAuto="0" spid="246" grpId="5"/>
      <p:bldP build="whole" bldLvl="1" animBg="1" rev="0" advAuto="0" spid="239" grpId="1"/>
    </p:bld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259" name="Google Shape;146;p24"/>
          <p:cNvSpPr txBox="1"/>
          <p:nvPr>
            <p:ph type="title"/>
          </p:nvPr>
        </p:nvSpPr>
        <p:spPr>
          <a:xfrm>
            <a:off x="2515424" y="2320800"/>
            <a:ext cx="3512101" cy="703201"/>
          </a:xfrm>
          <a:prstGeom prst="rect">
            <a:avLst/>
          </a:prstGeom>
        </p:spPr>
        <p:txBody>
          <a:bodyPr/>
          <a:lstStyle/>
          <a:p>
            <a:pPr/>
            <a:r>
              <a:t>答えは…3の沖縄っ!</a:t>
            </a:r>
          </a:p>
        </p:txBody>
      </p:sp>
      <p:pic>
        <p:nvPicPr>
          <p:cNvPr id="260" name="Google Shape;147;p24" descr="Google Shape;147;p24"/>
          <p:cNvPicPr>
            <a:picLocks noChangeAspect="1"/>
          </p:cNvPicPr>
          <p:nvPr/>
        </p:nvPicPr>
        <p:blipFill>
          <a:blip r:embed="rId4">
            <a:extLst/>
          </a:blip>
          <a:stretch>
            <a:fillRect/>
          </a:stretch>
        </p:blipFill>
        <p:spPr>
          <a:xfrm>
            <a:off x="7919674" y="4591399"/>
            <a:ext cx="1071927" cy="399701"/>
          </a:xfrm>
          <a:prstGeom prst="rect">
            <a:avLst/>
          </a:prstGeom>
          <a:ln w="12700">
            <a:miter lim="400000"/>
          </a:ln>
        </p:spPr>
      </p:pic>
      <p:pic>
        <p:nvPicPr>
          <p:cNvPr id="261" name="Google Shape;148;p24" descr="Google Shape;148;p24"/>
          <p:cNvPicPr>
            <a:picLocks noChangeAspect="1"/>
          </p:cNvPicPr>
          <p:nvPr/>
        </p:nvPicPr>
        <p:blipFill>
          <a:blip r:embed="rId5">
            <a:extLst/>
          </a:blip>
          <a:stretch>
            <a:fillRect/>
          </a:stretch>
        </p:blipFill>
        <p:spPr>
          <a:xfrm>
            <a:off x="6027525" y="1470326"/>
            <a:ext cx="2632751" cy="2404151"/>
          </a:xfrm>
          <a:prstGeom prst="rect">
            <a:avLst/>
          </a:prstGeom>
          <a:ln w="12700">
            <a:miter lim="400000"/>
          </a:ln>
        </p:spPr>
      </p:pic>
      <p:grpSp>
        <p:nvGrpSpPr>
          <p:cNvPr id="266" name="グループ"/>
          <p:cNvGrpSpPr/>
          <p:nvPr/>
        </p:nvGrpSpPr>
        <p:grpSpPr>
          <a:xfrm>
            <a:off x="0" y="296510"/>
            <a:ext cx="4572001" cy="285794"/>
            <a:chOff x="0" y="0"/>
            <a:chExt cx="4572000" cy="285793"/>
          </a:xfrm>
        </p:grpSpPr>
        <p:sp>
          <p:nvSpPr>
            <p:cNvPr id="262"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263"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264" name="菊武クイズ！"/>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菊武クイズ！</a:t>
              </a:r>
            </a:p>
          </p:txBody>
        </p:sp>
        <p:sp>
          <p:nvSpPr>
            <p:cNvPr id="265"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sp>
        <p:nvSpPr>
          <p:cNvPr id="267" name="スライド番号"/>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271" name="Google Shape;153;p25"/>
          <p:cNvSpPr txBox="1"/>
          <p:nvPr>
            <p:ph type="title"/>
          </p:nvPr>
        </p:nvSpPr>
        <p:spPr>
          <a:xfrm>
            <a:off x="311699" y="802542"/>
            <a:ext cx="8520602" cy="572701"/>
          </a:xfrm>
          <a:prstGeom prst="rect">
            <a:avLst/>
          </a:prstGeom>
        </p:spPr>
        <p:txBody>
          <a:bodyPr/>
          <a:lstStyle>
            <a:lvl1pPr>
              <a:defRPr sz="2500"/>
            </a:lvl1pPr>
          </a:lstStyle>
          <a:p>
            <a:pPr/>
            <a:r>
              <a:t>菊武クイズ！</a:t>
            </a:r>
          </a:p>
        </p:txBody>
      </p:sp>
      <p:pic>
        <p:nvPicPr>
          <p:cNvPr id="272" name="Google Shape;154;p25" descr="Google Shape;154;p25"/>
          <p:cNvPicPr>
            <a:picLocks noChangeAspect="1"/>
          </p:cNvPicPr>
          <p:nvPr/>
        </p:nvPicPr>
        <p:blipFill>
          <a:blip r:embed="rId4">
            <a:extLst/>
          </a:blip>
          <a:stretch>
            <a:fillRect/>
          </a:stretch>
        </p:blipFill>
        <p:spPr>
          <a:xfrm>
            <a:off x="7919674" y="4591399"/>
            <a:ext cx="1071927" cy="399701"/>
          </a:xfrm>
          <a:prstGeom prst="rect">
            <a:avLst/>
          </a:prstGeom>
          <a:ln w="12700">
            <a:miter lim="400000"/>
          </a:ln>
        </p:spPr>
      </p:pic>
      <p:sp>
        <p:nvSpPr>
          <p:cNvPr id="273" name="Google Shape;155;p25"/>
          <p:cNvSpPr txBox="1"/>
          <p:nvPr/>
        </p:nvSpPr>
        <p:spPr>
          <a:xfrm>
            <a:off x="311699" y="2642092"/>
            <a:ext cx="8520602" cy="666001"/>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normAutofit fontScale="100000" lnSpcReduction="0"/>
          </a:bodyPr>
          <a:lstStyle>
            <a:lvl1pPr>
              <a:defRPr sz="1800"/>
            </a:lvl1pPr>
          </a:lstStyle>
          <a:p>
            <a:pPr/>
            <a:r>
              <a:t>1 ．在校生</a:t>
            </a:r>
          </a:p>
        </p:txBody>
      </p:sp>
      <p:pic>
        <p:nvPicPr>
          <p:cNvPr id="274" name="Google Shape;156;p25" descr="Google Shape;156;p25"/>
          <p:cNvPicPr>
            <a:picLocks noChangeAspect="1"/>
          </p:cNvPicPr>
          <p:nvPr/>
        </p:nvPicPr>
        <p:blipFill>
          <a:blip r:embed="rId5">
            <a:extLst/>
          </a:blip>
          <a:stretch>
            <a:fillRect/>
          </a:stretch>
        </p:blipFill>
        <p:spPr>
          <a:xfrm>
            <a:off x="5922774" y="2472450"/>
            <a:ext cx="1493951" cy="2036050"/>
          </a:xfrm>
          <a:prstGeom prst="rect">
            <a:avLst/>
          </a:prstGeom>
          <a:ln w="12700">
            <a:miter lim="400000"/>
          </a:ln>
        </p:spPr>
      </p:pic>
      <p:pic>
        <p:nvPicPr>
          <p:cNvPr id="275" name="Google Shape;157;p25" descr="Google Shape;157;p25"/>
          <p:cNvPicPr>
            <a:picLocks noChangeAspect="1"/>
          </p:cNvPicPr>
          <p:nvPr/>
        </p:nvPicPr>
        <p:blipFill>
          <a:blip r:embed="rId6">
            <a:extLst/>
          </a:blip>
          <a:stretch>
            <a:fillRect/>
          </a:stretch>
        </p:blipFill>
        <p:spPr>
          <a:xfrm rot="21599996">
            <a:off x="2217657" y="2593489"/>
            <a:ext cx="1477776" cy="1793977"/>
          </a:xfrm>
          <a:prstGeom prst="rect">
            <a:avLst/>
          </a:prstGeom>
          <a:ln w="12700">
            <a:miter lim="400000"/>
          </a:ln>
        </p:spPr>
      </p:pic>
      <p:pic>
        <p:nvPicPr>
          <p:cNvPr id="276" name="Google Shape;158;p25" descr="Google Shape;158;p25"/>
          <p:cNvPicPr>
            <a:picLocks noChangeAspect="1"/>
          </p:cNvPicPr>
          <p:nvPr/>
        </p:nvPicPr>
        <p:blipFill>
          <a:blip r:embed="rId7">
            <a:extLst/>
          </a:blip>
          <a:stretch>
            <a:fillRect/>
          </a:stretch>
        </p:blipFill>
        <p:spPr>
          <a:xfrm flipH="1">
            <a:off x="7039071" y="2515636"/>
            <a:ext cx="1493939" cy="1949675"/>
          </a:xfrm>
          <a:prstGeom prst="rect">
            <a:avLst/>
          </a:prstGeom>
          <a:ln w="12700">
            <a:miter lim="400000"/>
          </a:ln>
        </p:spPr>
      </p:pic>
      <p:pic>
        <p:nvPicPr>
          <p:cNvPr id="277" name="Google Shape;159;p25" descr="Google Shape;159;p25"/>
          <p:cNvPicPr>
            <a:picLocks noChangeAspect="1"/>
          </p:cNvPicPr>
          <p:nvPr/>
        </p:nvPicPr>
        <p:blipFill>
          <a:blip r:embed="rId8">
            <a:extLst/>
          </a:blip>
          <a:stretch>
            <a:fillRect/>
          </a:stretch>
        </p:blipFill>
        <p:spPr>
          <a:xfrm>
            <a:off x="4018126" y="2427621"/>
            <a:ext cx="1779000" cy="2036051"/>
          </a:xfrm>
          <a:prstGeom prst="rect">
            <a:avLst/>
          </a:prstGeom>
          <a:ln w="12700">
            <a:miter lim="400000"/>
          </a:ln>
        </p:spPr>
      </p:pic>
      <p:sp>
        <p:nvSpPr>
          <p:cNvPr id="278" name="Google Shape;160;p25"/>
          <p:cNvSpPr txBox="1"/>
          <p:nvPr/>
        </p:nvSpPr>
        <p:spPr>
          <a:xfrm>
            <a:off x="286799" y="1544378"/>
            <a:ext cx="8418002" cy="817851"/>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spAutoFit/>
          </a:bodyPr>
          <a:lstStyle/>
          <a:p>
            <a:pPr>
              <a:defRPr sz="2000"/>
            </a:pPr>
            <a:r>
              <a:t>菊武ビジネス専門学校のパンフレットは</a:t>
            </a:r>
          </a:p>
          <a:p>
            <a:pPr>
              <a:defRPr sz="2000"/>
            </a:pPr>
            <a:r>
              <a:t>誰が作っているでしょう？</a:t>
            </a:r>
          </a:p>
        </p:txBody>
      </p:sp>
      <p:sp>
        <p:nvSpPr>
          <p:cNvPr id="279" name="Google Shape;161;p25"/>
          <p:cNvSpPr txBox="1"/>
          <p:nvPr/>
        </p:nvSpPr>
        <p:spPr>
          <a:xfrm>
            <a:off x="311699" y="3160870"/>
            <a:ext cx="8520602" cy="666001"/>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normAutofit fontScale="100000" lnSpcReduction="0"/>
          </a:bodyPr>
          <a:lstStyle>
            <a:lvl1pPr>
              <a:defRPr sz="1800"/>
            </a:lvl1pPr>
          </a:lstStyle>
          <a:p>
            <a:pPr/>
            <a:r>
              <a:t>2 ．卒業生</a:t>
            </a:r>
          </a:p>
        </p:txBody>
      </p:sp>
      <p:sp>
        <p:nvSpPr>
          <p:cNvPr id="280" name="Google Shape;162;p25"/>
          <p:cNvSpPr txBox="1"/>
          <p:nvPr/>
        </p:nvSpPr>
        <p:spPr>
          <a:xfrm>
            <a:off x="311699" y="3661581"/>
            <a:ext cx="8520602" cy="666001"/>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normAutofit fontScale="100000" lnSpcReduction="0"/>
          </a:bodyPr>
          <a:lstStyle>
            <a:lvl1pPr>
              <a:defRPr sz="1800"/>
            </a:lvl1pPr>
          </a:lstStyle>
          <a:p>
            <a:pPr/>
            <a:r>
              <a:t>3 ．先生</a:t>
            </a:r>
          </a:p>
        </p:txBody>
      </p:sp>
      <p:grpSp>
        <p:nvGrpSpPr>
          <p:cNvPr id="285" name="グループ"/>
          <p:cNvGrpSpPr/>
          <p:nvPr/>
        </p:nvGrpSpPr>
        <p:grpSpPr>
          <a:xfrm>
            <a:off x="0" y="296510"/>
            <a:ext cx="4572001" cy="285794"/>
            <a:chOff x="0" y="0"/>
            <a:chExt cx="4572000" cy="285793"/>
          </a:xfrm>
        </p:grpSpPr>
        <p:sp>
          <p:nvSpPr>
            <p:cNvPr id="281"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282"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283" name="菊武クイズ！"/>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菊武クイズ！</a:t>
              </a:r>
            </a:p>
          </p:txBody>
        </p:sp>
        <p:sp>
          <p:nvSpPr>
            <p:cNvPr id="284"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pic>
        <p:nvPicPr>
          <p:cNvPr id="286" name="My Movie 2-360p30.mov" descr="My Movie 2-360p30.mov"/>
          <p:cNvPicPr>
            <a:picLocks noChangeAspect="0"/>
          </p:cNvPicPr>
          <p:nvPr>
            <a:videoFile r:link="rId9"/>
            <p:extLst>
              <p:ext uri="{DAA4B4D4-6D71-4841-9C94-3DE7FCFB9230}">
                <p14:media xmlns:p14="http://schemas.microsoft.com/office/powerpoint/2010/main" r:embed="rId10"/>
              </p:ext>
            </p:extLst>
          </p:nvPr>
        </p:nvPicPr>
        <p:blipFill>
          <a:blip r:embed="rId11">
            <a:extLst/>
          </a:blip>
          <a:stretch>
            <a:fillRect/>
          </a:stretch>
        </p:blipFill>
        <p:spPr>
          <a:xfrm>
            <a:off x="7962420" y="63500"/>
            <a:ext cx="1105380" cy="1112375"/>
          </a:xfrm>
          <a:prstGeom prst="rect">
            <a:avLst/>
          </a:prstGeom>
          <a:ln w="12700">
            <a:miter lim="400000"/>
          </a:ln>
        </p:spPr>
      </p:pic>
      <p:pic>
        <p:nvPicPr>
          <p:cNvPr id="287" name="無題 - 2024年2月1日 01.23.32.psd" descr="無題 - 2024年2月1日 01.23.32.psd"/>
          <p:cNvPicPr>
            <a:picLocks noChangeAspect="1"/>
          </p:cNvPicPr>
          <p:nvPr/>
        </p:nvPicPr>
        <p:blipFill>
          <a:blip r:embed="rId12">
            <a:alphaModFix amt="23059"/>
            <a:extLst/>
          </a:blip>
          <a:stretch>
            <a:fillRect/>
          </a:stretch>
        </p:blipFill>
        <p:spPr>
          <a:xfrm>
            <a:off x="7955425" y="63500"/>
            <a:ext cx="1112376" cy="1112375"/>
          </a:xfrm>
          <a:prstGeom prst="rect">
            <a:avLst/>
          </a:prstGeom>
          <a:ln w="12700">
            <a:miter lim="400000"/>
          </a:ln>
        </p:spPr>
      </p:pic>
      <p:sp>
        <p:nvSpPr>
          <p:cNvPr id="288" name="スライド番号"/>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271"/>
                                        </p:tgtEl>
                                        <p:attrNameLst>
                                          <p:attrName>style.visibility</p:attrName>
                                        </p:attrNameLst>
                                      </p:cBhvr>
                                      <p:to>
                                        <p:strVal val="visible"/>
                                      </p:to>
                                    </p:set>
                                    <p:animEffect filter="fade" transition="in">
                                      <p:cBhvr>
                                        <p:cTn id="7" dur="1000"/>
                                        <p:tgtEl>
                                          <p:spTgt spid="271"/>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10" grpId="2" fill="hold">
                                  <p:stCondLst>
                                    <p:cond delay="0"/>
                                  </p:stCondLst>
                                  <p:iterate type="el" backwards="0">
                                    <p:tmAbs val="0"/>
                                  </p:iterate>
                                  <p:childTnLst>
                                    <p:set>
                                      <p:cBhvr>
                                        <p:cTn id="11" fill="hold"/>
                                        <p:tgtEl>
                                          <p:spTgt spid="278"/>
                                        </p:tgtEl>
                                        <p:attrNameLst>
                                          <p:attrName>style.visibility</p:attrName>
                                        </p:attrNameLst>
                                      </p:cBhvr>
                                      <p:to>
                                        <p:strVal val="visible"/>
                                      </p:to>
                                    </p:set>
                                    <p:animEffect filter="fade" transition="in">
                                      <p:cBhvr>
                                        <p:cTn id="12" dur="1000"/>
                                        <p:tgtEl>
                                          <p:spTgt spid="278"/>
                                        </p:tgtEl>
                                      </p:cBhvr>
                                    </p:animEffect>
                                  </p:childTnLst>
                                </p:cTn>
                              </p:par>
                            </p:childTnLst>
                          </p:cTn>
                        </p:par>
                      </p:childTnLst>
                    </p:cTn>
                  </p:par>
                  <p:par>
                    <p:cTn id="13" fill="hold">
                      <p:stCondLst>
                        <p:cond delay="indefinite"/>
                      </p:stCondLst>
                      <p:childTnLst>
                        <p:par>
                          <p:cTn id="14" fill="hold">
                            <p:stCondLst>
                              <p:cond delay="0"/>
                            </p:stCondLst>
                            <p:childTnLst>
                              <p:par>
                                <p:cTn id="15" presetClass="entr" nodeType="clickEffect" presetID="10" grpId="3" fill="hold">
                                  <p:stCondLst>
                                    <p:cond delay="0"/>
                                  </p:stCondLst>
                                  <p:iterate type="el" backwards="0">
                                    <p:tmAbs val="0"/>
                                  </p:iterate>
                                  <p:childTnLst>
                                    <p:set>
                                      <p:cBhvr>
                                        <p:cTn id="16" fill="hold"/>
                                        <p:tgtEl>
                                          <p:spTgt spid="273"/>
                                        </p:tgtEl>
                                        <p:attrNameLst>
                                          <p:attrName>style.visibility</p:attrName>
                                        </p:attrNameLst>
                                      </p:cBhvr>
                                      <p:to>
                                        <p:strVal val="visible"/>
                                      </p:to>
                                    </p:set>
                                    <p:animEffect filter="fade" transition="in">
                                      <p:cBhvr>
                                        <p:cTn id="17" dur="1000"/>
                                        <p:tgtEl>
                                          <p:spTgt spid="273"/>
                                        </p:tgtEl>
                                      </p:cBhvr>
                                    </p:animEffect>
                                  </p:childTnLst>
                                </p:cTn>
                              </p:par>
                            </p:childTnLst>
                          </p:cTn>
                        </p:par>
                        <p:par>
                          <p:cTn id="18" fill="hold">
                            <p:stCondLst>
                              <p:cond delay="1000"/>
                            </p:stCondLst>
                            <p:childTnLst>
                              <p:par>
                                <p:cTn id="19" presetClass="entr" nodeType="afterEffect" presetID="10" grpId="4" fill="hold">
                                  <p:stCondLst>
                                    <p:cond delay="0"/>
                                  </p:stCondLst>
                                  <p:iterate type="el" backwards="0">
                                    <p:tmAbs val="0"/>
                                  </p:iterate>
                                  <p:childTnLst>
                                    <p:set>
                                      <p:cBhvr>
                                        <p:cTn id="20" fill="hold"/>
                                        <p:tgtEl>
                                          <p:spTgt spid="275"/>
                                        </p:tgtEl>
                                        <p:attrNameLst>
                                          <p:attrName>style.visibility</p:attrName>
                                        </p:attrNameLst>
                                      </p:cBhvr>
                                      <p:to>
                                        <p:strVal val="visible"/>
                                      </p:to>
                                    </p:set>
                                    <p:animEffect filter="fade" transition="in">
                                      <p:cBhvr>
                                        <p:cTn id="21" dur="1000"/>
                                        <p:tgtEl>
                                          <p:spTgt spid="275"/>
                                        </p:tgtEl>
                                      </p:cBhvr>
                                    </p:animEffect>
                                  </p:childTnLst>
                                </p:cTn>
                              </p:par>
                            </p:childTnLst>
                          </p:cTn>
                        </p:par>
                      </p:childTnLst>
                    </p:cTn>
                  </p:par>
                  <p:par>
                    <p:cTn id="22" fill="hold">
                      <p:stCondLst>
                        <p:cond delay="indefinite"/>
                      </p:stCondLst>
                      <p:childTnLst>
                        <p:par>
                          <p:cTn id="23" fill="hold">
                            <p:stCondLst>
                              <p:cond delay="0"/>
                            </p:stCondLst>
                            <p:childTnLst>
                              <p:par>
                                <p:cTn id="24" presetClass="entr" nodeType="clickEffect" presetID="10" grpId="5" fill="hold">
                                  <p:stCondLst>
                                    <p:cond delay="0"/>
                                  </p:stCondLst>
                                  <p:iterate type="el" backwards="0">
                                    <p:tmAbs val="0"/>
                                  </p:iterate>
                                  <p:childTnLst>
                                    <p:set>
                                      <p:cBhvr>
                                        <p:cTn id="25" fill="hold"/>
                                        <p:tgtEl>
                                          <p:spTgt spid="279"/>
                                        </p:tgtEl>
                                        <p:attrNameLst>
                                          <p:attrName>style.visibility</p:attrName>
                                        </p:attrNameLst>
                                      </p:cBhvr>
                                      <p:to>
                                        <p:strVal val="visible"/>
                                      </p:to>
                                    </p:set>
                                    <p:animEffect filter="fade" transition="in">
                                      <p:cBhvr>
                                        <p:cTn id="26" dur="1000"/>
                                        <p:tgtEl>
                                          <p:spTgt spid="279"/>
                                        </p:tgtEl>
                                      </p:cBhvr>
                                    </p:animEffect>
                                  </p:childTnLst>
                                </p:cTn>
                              </p:par>
                            </p:childTnLst>
                          </p:cTn>
                        </p:par>
                        <p:par>
                          <p:cTn id="27" fill="hold">
                            <p:stCondLst>
                              <p:cond delay="1000"/>
                            </p:stCondLst>
                            <p:childTnLst>
                              <p:par>
                                <p:cTn id="28" presetClass="entr" nodeType="afterEffect" presetID="10" grpId="6" fill="hold">
                                  <p:stCondLst>
                                    <p:cond delay="0"/>
                                  </p:stCondLst>
                                  <p:iterate type="el" backwards="0">
                                    <p:tmAbs val="0"/>
                                  </p:iterate>
                                  <p:childTnLst>
                                    <p:set>
                                      <p:cBhvr>
                                        <p:cTn id="29" fill="hold"/>
                                        <p:tgtEl>
                                          <p:spTgt spid="277"/>
                                        </p:tgtEl>
                                        <p:attrNameLst>
                                          <p:attrName>style.visibility</p:attrName>
                                        </p:attrNameLst>
                                      </p:cBhvr>
                                      <p:to>
                                        <p:strVal val="visible"/>
                                      </p:to>
                                    </p:set>
                                    <p:animEffect filter="fade" transition="in">
                                      <p:cBhvr>
                                        <p:cTn id="30" dur="1000"/>
                                        <p:tgtEl>
                                          <p:spTgt spid="277"/>
                                        </p:tgtEl>
                                      </p:cBhvr>
                                    </p:animEffect>
                                  </p:childTnLst>
                                </p:cTn>
                              </p:par>
                            </p:childTnLst>
                          </p:cTn>
                        </p:par>
                      </p:childTnLst>
                    </p:cTn>
                  </p:par>
                  <p:par>
                    <p:cTn id="31" fill="hold">
                      <p:stCondLst>
                        <p:cond delay="indefinite"/>
                      </p:stCondLst>
                      <p:childTnLst>
                        <p:par>
                          <p:cTn id="32" fill="hold">
                            <p:stCondLst>
                              <p:cond delay="0"/>
                            </p:stCondLst>
                            <p:childTnLst>
                              <p:par>
                                <p:cTn id="33" presetClass="entr" nodeType="clickEffect" presetID="10" grpId="7" fill="hold">
                                  <p:stCondLst>
                                    <p:cond delay="0"/>
                                  </p:stCondLst>
                                  <p:iterate type="el" backwards="0">
                                    <p:tmAbs val="0"/>
                                  </p:iterate>
                                  <p:childTnLst>
                                    <p:set>
                                      <p:cBhvr>
                                        <p:cTn id="34" fill="hold"/>
                                        <p:tgtEl>
                                          <p:spTgt spid="280"/>
                                        </p:tgtEl>
                                        <p:attrNameLst>
                                          <p:attrName>style.visibility</p:attrName>
                                        </p:attrNameLst>
                                      </p:cBhvr>
                                      <p:to>
                                        <p:strVal val="visible"/>
                                      </p:to>
                                    </p:set>
                                    <p:animEffect filter="fade" transition="in">
                                      <p:cBhvr>
                                        <p:cTn id="35" dur="1000"/>
                                        <p:tgtEl>
                                          <p:spTgt spid="280"/>
                                        </p:tgtEl>
                                      </p:cBhvr>
                                    </p:animEffect>
                                  </p:childTnLst>
                                </p:cTn>
                              </p:par>
                            </p:childTnLst>
                          </p:cTn>
                        </p:par>
                        <p:par>
                          <p:cTn id="36" fill="hold">
                            <p:stCondLst>
                              <p:cond delay="1000"/>
                            </p:stCondLst>
                            <p:childTnLst>
                              <p:par>
                                <p:cTn id="37" presetClass="entr" nodeType="afterEffect" presetID="10" grpId="8" fill="hold">
                                  <p:stCondLst>
                                    <p:cond delay="0"/>
                                  </p:stCondLst>
                                  <p:iterate type="el" backwards="0">
                                    <p:tmAbs val="0"/>
                                  </p:iterate>
                                  <p:childTnLst>
                                    <p:set>
                                      <p:cBhvr>
                                        <p:cTn id="38" fill="hold"/>
                                        <p:tgtEl>
                                          <p:spTgt spid="274"/>
                                        </p:tgtEl>
                                        <p:attrNameLst>
                                          <p:attrName>style.visibility</p:attrName>
                                        </p:attrNameLst>
                                      </p:cBhvr>
                                      <p:to>
                                        <p:strVal val="visible"/>
                                      </p:to>
                                    </p:set>
                                    <p:animEffect filter="fade" transition="in">
                                      <p:cBhvr>
                                        <p:cTn id="39" dur="1000"/>
                                        <p:tgtEl>
                                          <p:spTgt spid="274"/>
                                        </p:tgtEl>
                                      </p:cBhvr>
                                    </p:animEffect>
                                  </p:childTnLst>
                                </p:cTn>
                              </p:par>
                            </p:childTnLst>
                          </p:cTn>
                        </p:par>
                        <p:par>
                          <p:cTn id="40" fill="hold">
                            <p:stCondLst>
                              <p:cond delay="2000"/>
                            </p:stCondLst>
                            <p:childTnLst>
                              <p:par>
                                <p:cTn id="41" presetClass="entr" nodeType="afterEffect" presetID="10" grpId="9" fill="hold">
                                  <p:stCondLst>
                                    <p:cond delay="0"/>
                                  </p:stCondLst>
                                  <p:iterate type="el" backwards="0">
                                    <p:tmAbs val="0"/>
                                  </p:iterate>
                                  <p:childTnLst>
                                    <p:set>
                                      <p:cBhvr>
                                        <p:cTn id="42" fill="hold"/>
                                        <p:tgtEl>
                                          <p:spTgt spid="276"/>
                                        </p:tgtEl>
                                        <p:attrNameLst>
                                          <p:attrName>style.visibility</p:attrName>
                                        </p:attrNameLst>
                                      </p:cBhvr>
                                      <p:to>
                                        <p:strVal val="visible"/>
                                      </p:to>
                                    </p:set>
                                    <p:animEffect filter="fade" transition="in">
                                      <p:cBhvr>
                                        <p:cTn id="43" dur="1000"/>
                                        <p:tgtEl>
                                          <p:spTgt spid="276"/>
                                        </p:tgtEl>
                                      </p:cBhvr>
                                    </p:animEffect>
                                  </p:childTnLst>
                                </p:cTn>
                              </p:par>
                            </p:childTnLst>
                          </p:cTn>
                        </p:par>
                      </p:childTnLst>
                    </p:cTn>
                  </p:par>
                  <p:par>
                    <p:cTn id="44" fill="hold">
                      <p:stCondLst>
                        <p:cond delay="indefinite"/>
                      </p:stCondLst>
                      <p:childTnLst>
                        <p:par>
                          <p:cTn id="45" fill="hold">
                            <p:stCondLst>
                              <p:cond delay="0"/>
                            </p:stCondLst>
                            <p:childTnLst>
                              <p:par>
                                <p:cTn id="46" presetClass="mediacall" nodeType="clickEffect" presetSubtype="0" presetID="1" grpId="10" fill="hold">
                                  <p:stCondLst>
                                    <p:cond delay="0"/>
                                  </p:stCondLst>
                                  <p:childTnLst>
                                    <p:cmd type="call" cmd="playFrom(0.0)">
                                      <p:cBhvr>
                                        <p:cTn id="47" dur="16666" fill="hold"/>
                                        <p:tgtEl>
                                          <p:spTgt spid="286"/>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48" fill="hold" display="0">
                  <p:stCondLst>
                    <p:cond delay="indefinite"/>
                  </p:stCondLst>
                </p:cTn>
                <p:tgtEl>
                  <p:spTgt spid="286"/>
                </p:tgtEl>
              </p:cMediaNode>
            </p:video>
            <p:seq concurrent="1" prevAc="none" nextAc="seek">
              <p:cTn id="49" evtFilter="cancelBubble" nodeType="interactiveSeq" restart="whenNotActive" fill="hold">
                <p:stCondLst>
                  <p:cond delay="0" evt="onClick">
                    <p:tgtEl>
                      <p:spTgt spid="286"/>
                    </p:tgtEl>
                  </p:cond>
                </p:stCondLst>
                <p:endSync delay="0" evt="end">
                  <p:rtn val="all"/>
                </p:endSync>
                <p:childTnLst>
                  <p:par>
                    <p:cTn id="50" fill="hold">
                      <p:stCondLst>
                        <p:cond delay="0"/>
                      </p:stCondLst>
                      <p:childTnLst>
                        <p:par>
                          <p:cTn id="51" fill="hold">
                            <p:stCondLst>
                              <p:cond delay="0"/>
                            </p:stCondLst>
                            <p:childTnLst>
                              <p:par>
                                <p:cTn id="52" presetClass="mediacall" nodeType="clickEffect" presetSubtype="0" presetID="2" fill="hold">
                                  <p:stCondLst>
                                    <p:cond delay="0"/>
                                  </p:stCondLst>
                                  <p:childTnLst>
                                    <p:cmd type="call" cmd="togglePause">
                                      <p:cBhvr>
                                        <p:cTn id="53" dur="1" fill="hold"/>
                                        <p:tgtEl>
                                          <p:spTgt spid="286"/>
                                        </p:tgtEl>
                                      </p:cBhvr>
                                    </p:cmd>
                                  </p:childTnLst>
                                </p:cTn>
                              </p:par>
                            </p:childTnLst>
                          </p:cTn>
                        </p:par>
                      </p:childTnLst>
                    </p:cTn>
                  </p:par>
                </p:childTnLst>
              </p:cTn>
              <p:nextCondLst>
                <p:cond delay="0" evt="onClick">
                  <p:tgtEl>
                    <p:spTgt spid="286"/>
                  </p:tgtEl>
                </p:cond>
              </p:nextCondLst>
            </p:seq>
          </p:childTnLst>
        </p:cTn>
      </p:par>
    </p:tnLst>
    <p:bldLst>
      <p:bldP build="whole" bldLvl="1" animBg="1" rev="0" advAuto="0" spid="280" grpId="7"/>
      <p:bldP build="whole" bldLvl="1" animBg="1" rev="0" advAuto="0" spid="271" grpId="1"/>
      <p:bldP build="whole" bldLvl="1" animBg="1" rev="0" advAuto="0" spid="275" grpId="4"/>
      <p:bldP build="whole" bldLvl="1" animBg="1" rev="0" advAuto="0" spid="279" grpId="5"/>
      <p:bldP build="whole" bldLvl="1" animBg="1" rev="0" advAuto="0" spid="278" grpId="2"/>
      <p:bldP build="whole" bldLvl="1" animBg="1" rev="0" advAuto="0" spid="277" grpId="6"/>
      <p:bldP build="whole" bldLvl="1" animBg="1" rev="0" advAuto="0" spid="273" grpId="3"/>
      <p:bldP build="whole" bldLvl="1" animBg="1" rev="0" advAuto="0" spid="274" grpId="8"/>
      <p:bldP build="whole" bldLvl="1" animBg="1" rev="0" advAuto="0" spid="276" grpId="9"/>
    </p:bldLst>
  </p:timing>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pic>
        <p:nvPicPr>
          <p:cNvPr id="292" name="Google Shape;167;p26" descr="Google Shape;167;p26"/>
          <p:cNvPicPr>
            <a:picLocks noChangeAspect="1"/>
          </p:cNvPicPr>
          <p:nvPr/>
        </p:nvPicPr>
        <p:blipFill>
          <a:blip r:embed="rId4">
            <a:extLst/>
          </a:blip>
          <a:stretch>
            <a:fillRect/>
          </a:stretch>
        </p:blipFill>
        <p:spPr>
          <a:xfrm>
            <a:off x="7919674" y="4591399"/>
            <a:ext cx="1071927" cy="399701"/>
          </a:xfrm>
          <a:prstGeom prst="rect">
            <a:avLst/>
          </a:prstGeom>
          <a:ln w="12700">
            <a:miter lim="400000"/>
          </a:ln>
        </p:spPr>
      </p:pic>
      <p:sp>
        <p:nvSpPr>
          <p:cNvPr id="293" name="Google Shape;168;p26"/>
          <p:cNvSpPr txBox="1"/>
          <p:nvPr>
            <p:ph type="title"/>
          </p:nvPr>
        </p:nvSpPr>
        <p:spPr>
          <a:xfrm>
            <a:off x="2561832" y="2403973"/>
            <a:ext cx="3834901" cy="738001"/>
          </a:xfrm>
          <a:prstGeom prst="rect">
            <a:avLst/>
          </a:prstGeom>
        </p:spPr>
        <p:txBody>
          <a:bodyPr/>
          <a:lstStyle/>
          <a:p>
            <a:pPr/>
            <a:r>
              <a:t>答えは…2の卒業生！</a:t>
            </a:r>
          </a:p>
        </p:txBody>
      </p:sp>
      <p:pic>
        <p:nvPicPr>
          <p:cNvPr id="294" name="Google Shape;169;p26" descr="Google Shape;169;p26"/>
          <p:cNvPicPr>
            <a:picLocks noChangeAspect="1"/>
          </p:cNvPicPr>
          <p:nvPr/>
        </p:nvPicPr>
        <p:blipFill>
          <a:blip r:embed="rId5">
            <a:extLst/>
          </a:blip>
          <a:stretch>
            <a:fillRect/>
          </a:stretch>
        </p:blipFill>
        <p:spPr>
          <a:xfrm rot="718191">
            <a:off x="6002335" y="2357602"/>
            <a:ext cx="2131114" cy="2439020"/>
          </a:xfrm>
          <a:prstGeom prst="rect">
            <a:avLst/>
          </a:prstGeom>
          <a:ln w="12700">
            <a:miter lim="400000"/>
          </a:ln>
        </p:spPr>
      </p:pic>
      <p:grpSp>
        <p:nvGrpSpPr>
          <p:cNvPr id="299" name="グループ"/>
          <p:cNvGrpSpPr/>
          <p:nvPr/>
        </p:nvGrpSpPr>
        <p:grpSpPr>
          <a:xfrm>
            <a:off x="0" y="296510"/>
            <a:ext cx="4572001" cy="285794"/>
            <a:chOff x="0" y="0"/>
            <a:chExt cx="4572000" cy="285793"/>
          </a:xfrm>
        </p:grpSpPr>
        <p:sp>
          <p:nvSpPr>
            <p:cNvPr id="295"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296"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297" name="菊武クイズ！"/>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菊武クイズ！</a:t>
              </a:r>
            </a:p>
          </p:txBody>
        </p:sp>
        <p:sp>
          <p:nvSpPr>
            <p:cNvPr id="298"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sp>
        <p:nvSpPr>
          <p:cNvPr id="300" name="スライド番号"/>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304" name="Google Shape;174;p27"/>
          <p:cNvSpPr txBox="1"/>
          <p:nvPr>
            <p:ph type="title"/>
          </p:nvPr>
        </p:nvSpPr>
        <p:spPr>
          <a:xfrm>
            <a:off x="311699" y="953024"/>
            <a:ext cx="8520602" cy="572701"/>
          </a:xfrm>
          <a:prstGeom prst="rect">
            <a:avLst/>
          </a:prstGeom>
        </p:spPr>
        <p:txBody>
          <a:bodyPr/>
          <a:lstStyle>
            <a:lvl1pPr>
              <a:defRPr sz="2500"/>
            </a:lvl1pPr>
          </a:lstStyle>
          <a:p>
            <a:pPr/>
            <a:r>
              <a:t>中学校のうちに習得するといいこと！</a:t>
            </a:r>
          </a:p>
        </p:txBody>
      </p:sp>
      <p:sp>
        <p:nvSpPr>
          <p:cNvPr id="305" name="Google Shape;175;p27"/>
          <p:cNvSpPr txBox="1"/>
          <p:nvPr>
            <p:ph type="body" idx="1"/>
          </p:nvPr>
        </p:nvSpPr>
        <p:spPr>
          <a:xfrm>
            <a:off x="311700" y="1671608"/>
            <a:ext cx="7930199" cy="3216001"/>
          </a:xfrm>
          <a:prstGeom prst="rect">
            <a:avLst/>
          </a:prstGeom>
        </p:spPr>
        <p:txBody>
          <a:bodyPr/>
          <a:lstStyle/>
          <a:p>
            <a:pPr marL="267368" indent="-267368">
              <a:lnSpc>
                <a:spcPct val="90000"/>
              </a:lnSpc>
              <a:buClrTx/>
              <a:buSzPct val="100000"/>
              <a:buFontTx/>
              <a:buAutoNum type="arabicPeriod" startAt="1"/>
              <a:defRPr sz="2000">
                <a:solidFill>
                  <a:srgbClr val="000000"/>
                </a:solidFill>
              </a:defRPr>
            </a:pPr>
            <a:r>
              <a:t>きちんと挨拶ができる人になる</a:t>
            </a:r>
          </a:p>
          <a:p>
            <a:pPr marL="267368" indent="-267368">
              <a:lnSpc>
                <a:spcPct val="90000"/>
              </a:lnSpc>
              <a:spcBef>
                <a:spcPts val="1200"/>
              </a:spcBef>
              <a:buClrTx/>
              <a:buSzPct val="100000"/>
              <a:buFontTx/>
              <a:buAutoNum type="arabicPeriod" startAt="1"/>
              <a:defRPr sz="2000">
                <a:solidFill>
                  <a:srgbClr val="000000"/>
                </a:solidFill>
              </a:defRPr>
            </a:pPr>
            <a:r>
              <a:t>正しい生活習慣で過ごす</a:t>
            </a:r>
          </a:p>
          <a:p>
            <a:pPr marL="267368" indent="-267368">
              <a:lnSpc>
                <a:spcPct val="90000"/>
              </a:lnSpc>
              <a:spcBef>
                <a:spcPts val="1200"/>
              </a:spcBef>
              <a:buClrTx/>
              <a:buSzPct val="100000"/>
              <a:buFontTx/>
              <a:buAutoNum type="arabicPeriod" startAt="1"/>
              <a:defRPr sz="2000">
                <a:solidFill>
                  <a:srgbClr val="000000"/>
                </a:solidFill>
              </a:defRPr>
            </a:pPr>
            <a:r>
              <a:t>いろいろな高校を見る</a:t>
            </a:r>
          </a:p>
          <a:p>
            <a:pPr marL="267368" indent="-267368">
              <a:lnSpc>
                <a:spcPct val="75000"/>
              </a:lnSpc>
              <a:spcBef>
                <a:spcPts val="1200"/>
              </a:spcBef>
              <a:buClrTx/>
              <a:buSzPct val="100000"/>
              <a:buFontTx/>
              <a:buAutoNum type="arabicPeriod" startAt="1"/>
              <a:defRPr sz="2000">
                <a:solidFill>
                  <a:srgbClr val="000000"/>
                </a:solidFill>
              </a:defRPr>
            </a:pPr>
            <a:r>
              <a:t>勝てなくても参加することに意味がある</a:t>
            </a:r>
          </a:p>
          <a:p>
            <a:pPr marL="0" indent="0">
              <a:lnSpc>
                <a:spcPct val="90000"/>
              </a:lnSpc>
              <a:buClrTx/>
              <a:buSzTx/>
              <a:buFontTx/>
              <a:buNone/>
              <a:defRPr sz="2000">
                <a:solidFill>
                  <a:srgbClr val="000000"/>
                </a:solidFill>
              </a:defRPr>
            </a:pPr>
            <a:r>
              <a:t>　　　　　　　　　↓</a:t>
            </a:r>
          </a:p>
          <a:p>
            <a:pPr marL="0" indent="0">
              <a:lnSpc>
                <a:spcPct val="90000"/>
              </a:lnSpc>
              <a:spcBef>
                <a:spcPts val="1200"/>
              </a:spcBef>
              <a:buClrTx/>
              <a:buSzTx/>
              <a:buFontTx/>
              <a:buNone/>
              <a:defRPr sz="2000">
                <a:solidFill>
                  <a:srgbClr val="000000"/>
                </a:solidFill>
              </a:defRPr>
            </a:pPr>
            <a:r>
              <a:t>　　　　いろんなことに挑戦する</a:t>
            </a:r>
          </a:p>
        </p:txBody>
      </p:sp>
      <p:pic>
        <p:nvPicPr>
          <p:cNvPr id="306" name="Google Shape;176;p27" descr="Google Shape;176;p27"/>
          <p:cNvPicPr>
            <a:picLocks noChangeAspect="1"/>
          </p:cNvPicPr>
          <p:nvPr/>
        </p:nvPicPr>
        <p:blipFill>
          <a:blip r:embed="rId4">
            <a:extLst/>
          </a:blip>
          <a:stretch>
            <a:fillRect/>
          </a:stretch>
        </p:blipFill>
        <p:spPr>
          <a:xfrm>
            <a:off x="7919674" y="4591399"/>
            <a:ext cx="1071927" cy="399701"/>
          </a:xfrm>
          <a:prstGeom prst="rect">
            <a:avLst/>
          </a:prstGeom>
          <a:ln w="12700">
            <a:miter lim="400000"/>
          </a:ln>
        </p:spPr>
      </p:pic>
      <p:grpSp>
        <p:nvGrpSpPr>
          <p:cNvPr id="311" name="グループ"/>
          <p:cNvGrpSpPr/>
          <p:nvPr/>
        </p:nvGrpSpPr>
        <p:grpSpPr>
          <a:xfrm>
            <a:off x="0" y="296510"/>
            <a:ext cx="4572001" cy="285794"/>
            <a:chOff x="0" y="0"/>
            <a:chExt cx="4572000" cy="285793"/>
          </a:xfrm>
        </p:grpSpPr>
        <p:sp>
          <p:nvSpPr>
            <p:cNvPr id="307"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308"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309" name="中学生で習得したいこと"/>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中学生で習得したいこと</a:t>
              </a:r>
            </a:p>
          </p:txBody>
        </p:sp>
        <p:sp>
          <p:nvSpPr>
            <p:cNvPr id="310"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sp>
        <p:nvSpPr>
          <p:cNvPr id="312" name="スライド番号"/>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304"/>
                                        </p:tgtEl>
                                        <p:attrNameLst>
                                          <p:attrName>style.visibility</p:attrName>
                                        </p:attrNameLst>
                                      </p:cBhvr>
                                      <p:to>
                                        <p:strVal val="visible"/>
                                      </p:to>
                                    </p:set>
                                    <p:animEffect filter="fade" transition="in">
                                      <p:cBhvr>
                                        <p:cTn id="7" dur="1000"/>
                                        <p:tgtEl>
                                          <p:spTgt spid="304"/>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10" grpId="2" fill="hold">
                                  <p:stCondLst>
                                    <p:cond delay="0"/>
                                  </p:stCondLst>
                                  <p:iterate type="el" backwards="0">
                                    <p:tmAbs val="0"/>
                                  </p:iterate>
                                  <p:childTnLst>
                                    <p:set>
                                      <p:cBhvr>
                                        <p:cTn id="11" fill="hold"/>
                                        <p:tgtEl>
                                          <p:spTgt spid="305">
                                            <p:bg/>
                                          </p:spTgt>
                                        </p:tgtEl>
                                        <p:attrNameLst>
                                          <p:attrName>style.visibility</p:attrName>
                                        </p:attrNameLst>
                                      </p:cBhvr>
                                      <p:to>
                                        <p:strVal val="visible"/>
                                      </p:to>
                                    </p:set>
                                    <p:animEffect filter="fade" transition="in">
                                      <p:cBhvr>
                                        <p:cTn id="12" dur="1000"/>
                                        <p:tgtEl>
                                          <p:spTgt spid="305">
                                            <p:bg/>
                                          </p:spTgt>
                                        </p:tgtEl>
                                      </p:cBhvr>
                                    </p:animEffect>
                                  </p:childTnLst>
                                </p:cTn>
                              </p:par>
                              <p:par>
                                <p:cTn id="13" presetClass="entr" nodeType="withEffect" presetSubtype="0" presetID="10" grpId="2" fill="hold">
                                  <p:stCondLst>
                                    <p:cond delay="0"/>
                                  </p:stCondLst>
                                  <p:iterate type="el" backwards="0">
                                    <p:tmAbs val="0"/>
                                  </p:iterate>
                                  <p:childTnLst>
                                    <p:set>
                                      <p:cBhvr>
                                        <p:cTn id="14" fill="hold"/>
                                        <p:tgtEl>
                                          <p:spTgt spid="305">
                                            <p:txEl>
                                              <p:pRg st="0" end="0"/>
                                            </p:txEl>
                                          </p:spTgt>
                                        </p:tgtEl>
                                        <p:attrNameLst>
                                          <p:attrName>style.visibility</p:attrName>
                                        </p:attrNameLst>
                                      </p:cBhvr>
                                      <p:to>
                                        <p:strVal val="visible"/>
                                      </p:to>
                                    </p:set>
                                    <p:animEffect filter="fade" transition="in">
                                      <p:cBhvr>
                                        <p:cTn id="15" dur="1000"/>
                                        <p:tgtEl>
                                          <p:spTgt spid="30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Class="entr" nodeType="clickEffect" presetID="10" grpId="2" fill="hold">
                                  <p:stCondLst>
                                    <p:cond delay="0"/>
                                  </p:stCondLst>
                                  <p:iterate type="el" backwards="0">
                                    <p:tmAbs val="0"/>
                                  </p:iterate>
                                  <p:childTnLst>
                                    <p:set>
                                      <p:cBhvr>
                                        <p:cTn id="19" fill="hold"/>
                                        <p:tgtEl>
                                          <p:spTgt spid="305">
                                            <p:txEl>
                                              <p:pRg st="1" end="1"/>
                                            </p:txEl>
                                          </p:spTgt>
                                        </p:tgtEl>
                                        <p:attrNameLst>
                                          <p:attrName>style.visibility</p:attrName>
                                        </p:attrNameLst>
                                      </p:cBhvr>
                                      <p:to>
                                        <p:strVal val="visible"/>
                                      </p:to>
                                    </p:set>
                                    <p:animEffect filter="fade" transition="in">
                                      <p:cBhvr>
                                        <p:cTn id="20" dur="1000"/>
                                        <p:tgtEl>
                                          <p:spTgt spid="30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Class="entr" nodeType="clickEffect" presetID="10" grpId="2" fill="hold">
                                  <p:stCondLst>
                                    <p:cond delay="0"/>
                                  </p:stCondLst>
                                  <p:iterate type="el" backwards="0">
                                    <p:tmAbs val="0"/>
                                  </p:iterate>
                                  <p:childTnLst>
                                    <p:set>
                                      <p:cBhvr>
                                        <p:cTn id="24" fill="hold"/>
                                        <p:tgtEl>
                                          <p:spTgt spid="305">
                                            <p:txEl>
                                              <p:pRg st="2" end="2"/>
                                            </p:txEl>
                                          </p:spTgt>
                                        </p:tgtEl>
                                        <p:attrNameLst>
                                          <p:attrName>style.visibility</p:attrName>
                                        </p:attrNameLst>
                                      </p:cBhvr>
                                      <p:to>
                                        <p:strVal val="visible"/>
                                      </p:to>
                                    </p:set>
                                    <p:animEffect filter="fade" transition="in">
                                      <p:cBhvr>
                                        <p:cTn id="25" dur="1000"/>
                                        <p:tgtEl>
                                          <p:spTgt spid="305">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Class="entr" nodeType="clickEffect" presetID="10" grpId="2" fill="hold">
                                  <p:stCondLst>
                                    <p:cond delay="0"/>
                                  </p:stCondLst>
                                  <p:iterate type="el" backwards="0">
                                    <p:tmAbs val="0"/>
                                  </p:iterate>
                                  <p:childTnLst>
                                    <p:set>
                                      <p:cBhvr>
                                        <p:cTn id="29" fill="hold"/>
                                        <p:tgtEl>
                                          <p:spTgt spid="305">
                                            <p:txEl>
                                              <p:pRg st="3" end="3"/>
                                            </p:txEl>
                                          </p:spTgt>
                                        </p:tgtEl>
                                        <p:attrNameLst>
                                          <p:attrName>style.visibility</p:attrName>
                                        </p:attrNameLst>
                                      </p:cBhvr>
                                      <p:to>
                                        <p:strVal val="visible"/>
                                      </p:to>
                                    </p:set>
                                    <p:animEffect filter="fade" transition="in">
                                      <p:cBhvr>
                                        <p:cTn id="30" dur="1000"/>
                                        <p:tgtEl>
                                          <p:spTgt spid="305">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Class="entr" nodeType="clickEffect" presetID="10" grpId="2" fill="hold">
                                  <p:stCondLst>
                                    <p:cond delay="0"/>
                                  </p:stCondLst>
                                  <p:iterate type="el" backwards="0">
                                    <p:tmAbs val="0"/>
                                  </p:iterate>
                                  <p:childTnLst>
                                    <p:set>
                                      <p:cBhvr>
                                        <p:cTn id="34" fill="hold"/>
                                        <p:tgtEl>
                                          <p:spTgt spid="305">
                                            <p:txEl>
                                              <p:pRg st="4" end="4"/>
                                            </p:txEl>
                                          </p:spTgt>
                                        </p:tgtEl>
                                        <p:attrNameLst>
                                          <p:attrName>style.visibility</p:attrName>
                                        </p:attrNameLst>
                                      </p:cBhvr>
                                      <p:to>
                                        <p:strVal val="visible"/>
                                      </p:to>
                                    </p:set>
                                    <p:animEffect filter="fade" transition="in">
                                      <p:cBhvr>
                                        <p:cTn id="35" dur="1000"/>
                                        <p:tgtEl>
                                          <p:spTgt spid="305">
                                            <p:txEl>
                                              <p:pRg st="4" end="4"/>
                                            </p:txEl>
                                          </p:spTgt>
                                        </p:tgtEl>
                                      </p:cBhvr>
                                    </p:animEffect>
                                  </p:childTnLst>
                                </p:cTn>
                              </p:par>
                            </p:childTnLst>
                          </p:cTn>
                        </p:par>
                        <p:par>
                          <p:cTn id="36" fill="hold">
                            <p:stCondLst>
                              <p:cond delay="1000"/>
                            </p:stCondLst>
                            <p:childTnLst>
                              <p:par>
                                <p:cTn id="37" presetClass="entr" nodeType="afterEffect" presetID="10" grpId="2" fill="hold">
                                  <p:stCondLst>
                                    <p:cond delay="0"/>
                                  </p:stCondLst>
                                  <p:iterate type="el" backwards="0">
                                    <p:tmAbs val="0"/>
                                  </p:iterate>
                                  <p:childTnLst>
                                    <p:set>
                                      <p:cBhvr>
                                        <p:cTn id="38" fill="hold"/>
                                        <p:tgtEl>
                                          <p:spTgt spid="305">
                                            <p:txEl>
                                              <p:pRg st="5" end="5"/>
                                            </p:txEl>
                                          </p:spTgt>
                                        </p:tgtEl>
                                        <p:attrNameLst>
                                          <p:attrName>style.visibility</p:attrName>
                                        </p:attrNameLst>
                                      </p:cBhvr>
                                      <p:to>
                                        <p:strVal val="visible"/>
                                      </p:to>
                                    </p:set>
                                    <p:animEffect filter="fade" transition="in">
                                      <p:cBhvr>
                                        <p:cTn id="39" dur="1000"/>
                                        <p:tgtEl>
                                          <p:spTgt spid="305">
                                            <p:txEl>
                                              <p:pRg st="5" end="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04" grpId="1"/>
      <p:bldP build="p" bldLvl="1" animBg="1" rev="0" advAuto="0" spid="305" grpId="2"/>
    </p:bldLst>
  </p:timing>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316" name="Google Shape;181;p28"/>
          <p:cNvSpPr txBox="1"/>
          <p:nvPr>
            <p:ph type="title"/>
          </p:nvPr>
        </p:nvSpPr>
        <p:spPr>
          <a:xfrm>
            <a:off x="184699" y="1016524"/>
            <a:ext cx="8520602" cy="572701"/>
          </a:xfrm>
          <a:prstGeom prst="rect">
            <a:avLst/>
          </a:prstGeom>
        </p:spPr>
        <p:txBody>
          <a:bodyPr/>
          <a:lstStyle>
            <a:lvl1pPr>
              <a:defRPr sz="2500"/>
            </a:lvl1pPr>
          </a:lstStyle>
          <a:p>
            <a:pPr/>
            <a:r>
              <a:t>振り返り</a:t>
            </a:r>
          </a:p>
        </p:txBody>
      </p:sp>
      <p:sp>
        <p:nvSpPr>
          <p:cNvPr id="317" name="Google Shape;182;p28"/>
          <p:cNvSpPr txBox="1"/>
          <p:nvPr>
            <p:ph type="body" idx="1"/>
          </p:nvPr>
        </p:nvSpPr>
        <p:spPr>
          <a:xfrm>
            <a:off x="170100" y="1900288"/>
            <a:ext cx="8803800" cy="2316549"/>
          </a:xfrm>
          <a:prstGeom prst="rect">
            <a:avLst/>
          </a:prstGeom>
        </p:spPr>
        <p:txBody>
          <a:bodyPr/>
          <a:lstStyle/>
          <a:p>
            <a:pPr marL="0" indent="0">
              <a:lnSpc>
                <a:spcPct val="75000"/>
              </a:lnSpc>
              <a:spcBef>
                <a:spcPts val="500"/>
              </a:spcBef>
              <a:buSzTx/>
              <a:buNone/>
              <a:defRPr sz="2200">
                <a:solidFill>
                  <a:srgbClr val="000000"/>
                </a:solidFill>
              </a:defRPr>
            </a:pPr>
            <a:r>
              <a:t> </a:t>
            </a:r>
            <a:r>
              <a:rPr sz="2000"/>
              <a:t>「決められたものをやる」より</a:t>
            </a:r>
            <a:endParaRPr sz="2000"/>
          </a:p>
          <a:p>
            <a:pPr marL="0" indent="914400">
              <a:lnSpc>
                <a:spcPct val="75000"/>
              </a:lnSpc>
              <a:spcBef>
                <a:spcPts val="500"/>
              </a:spcBef>
              <a:buSzTx/>
              <a:buNone/>
              <a:defRPr sz="2000">
                <a:solidFill>
                  <a:srgbClr val="000000"/>
                </a:solidFill>
              </a:defRPr>
            </a:pPr>
            <a:r>
              <a:t>「自分たちで決めてやる」ことが多いと思った</a:t>
            </a:r>
          </a:p>
          <a:p>
            <a:pPr marL="0" indent="0" algn="r">
              <a:lnSpc>
                <a:spcPct val="200000"/>
              </a:lnSpc>
              <a:spcBef>
                <a:spcPts val="500"/>
              </a:spcBef>
              <a:buSzTx/>
              <a:buNone/>
              <a:defRPr sz="1500">
                <a:solidFill>
                  <a:srgbClr val="000000"/>
                </a:solidFill>
              </a:defRPr>
            </a:pPr>
            <a:r>
              <a:t>例えば、生徒たちが自分でつくった部活をやっていた</a:t>
            </a:r>
          </a:p>
          <a:p>
            <a:pPr marL="0" indent="0">
              <a:lnSpc>
                <a:spcPct val="75000"/>
              </a:lnSpc>
              <a:spcBef>
                <a:spcPts val="500"/>
              </a:spcBef>
              <a:buSzTx/>
              <a:buNone/>
            </a:pPr>
            <a:endParaRPr sz="500">
              <a:solidFill>
                <a:srgbClr val="000000"/>
              </a:solidFill>
            </a:endParaRPr>
          </a:p>
          <a:p>
            <a:pPr marL="0" indent="0">
              <a:lnSpc>
                <a:spcPct val="75000"/>
              </a:lnSpc>
              <a:spcBef>
                <a:spcPts val="500"/>
              </a:spcBef>
              <a:buSzTx/>
              <a:buNone/>
              <a:defRPr sz="2000">
                <a:solidFill>
                  <a:srgbClr val="000000"/>
                </a:solidFill>
              </a:defRPr>
            </a:pPr>
            <a:r>
              <a:t>「勝てなくても参加することに意味がある」ということを知り、</a:t>
            </a:r>
          </a:p>
          <a:p>
            <a:pPr marL="0" indent="2743200">
              <a:lnSpc>
                <a:spcPct val="75000"/>
              </a:lnSpc>
              <a:spcBef>
                <a:spcPts val="1200"/>
              </a:spcBef>
              <a:buSzTx/>
              <a:buNone/>
              <a:defRPr sz="2000">
                <a:solidFill>
                  <a:srgbClr val="000000"/>
                </a:solidFill>
              </a:defRPr>
            </a:pPr>
            <a:r>
              <a:t>今後の学校生活に生かしていきたいと思った</a:t>
            </a:r>
          </a:p>
        </p:txBody>
      </p:sp>
      <p:pic>
        <p:nvPicPr>
          <p:cNvPr id="318" name="Google Shape;183;p28" descr="Google Shape;183;p28"/>
          <p:cNvPicPr>
            <a:picLocks noChangeAspect="1"/>
          </p:cNvPicPr>
          <p:nvPr/>
        </p:nvPicPr>
        <p:blipFill>
          <a:blip r:embed="rId4">
            <a:extLst/>
          </a:blip>
          <a:stretch>
            <a:fillRect/>
          </a:stretch>
        </p:blipFill>
        <p:spPr>
          <a:xfrm>
            <a:off x="7919674" y="4591399"/>
            <a:ext cx="1071927" cy="399701"/>
          </a:xfrm>
          <a:prstGeom prst="rect">
            <a:avLst/>
          </a:prstGeom>
          <a:ln w="12700">
            <a:miter lim="400000"/>
          </a:ln>
        </p:spPr>
      </p:pic>
      <p:grpSp>
        <p:nvGrpSpPr>
          <p:cNvPr id="323" name="グループ"/>
          <p:cNvGrpSpPr/>
          <p:nvPr/>
        </p:nvGrpSpPr>
        <p:grpSpPr>
          <a:xfrm>
            <a:off x="0" y="296510"/>
            <a:ext cx="4572001" cy="285794"/>
            <a:chOff x="0" y="0"/>
            <a:chExt cx="4572000" cy="285793"/>
          </a:xfrm>
        </p:grpSpPr>
        <p:sp>
          <p:nvSpPr>
            <p:cNvPr id="319"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320"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321" name="振り返り"/>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振り返り</a:t>
              </a:r>
            </a:p>
          </p:txBody>
        </p:sp>
        <p:sp>
          <p:nvSpPr>
            <p:cNvPr id="322"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sp>
        <p:nvSpPr>
          <p:cNvPr id="324" name="スライド番号"/>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316"/>
                                        </p:tgtEl>
                                        <p:attrNameLst>
                                          <p:attrName>style.visibility</p:attrName>
                                        </p:attrNameLst>
                                      </p:cBhvr>
                                      <p:to>
                                        <p:strVal val="visible"/>
                                      </p:to>
                                    </p:set>
                                    <p:animEffect filter="fade" transition="in">
                                      <p:cBhvr>
                                        <p:cTn id="7" dur="1000"/>
                                        <p:tgtEl>
                                          <p:spTgt spid="316"/>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10" grpId="2" fill="hold">
                                  <p:stCondLst>
                                    <p:cond delay="0"/>
                                  </p:stCondLst>
                                  <p:iterate type="el" backwards="0">
                                    <p:tmAbs val="0"/>
                                  </p:iterate>
                                  <p:childTnLst>
                                    <p:set>
                                      <p:cBhvr>
                                        <p:cTn id="11" fill="hold"/>
                                        <p:tgtEl>
                                          <p:spTgt spid="317"/>
                                        </p:tgtEl>
                                        <p:attrNameLst>
                                          <p:attrName>style.visibility</p:attrName>
                                        </p:attrNameLst>
                                      </p:cBhvr>
                                      <p:to>
                                        <p:strVal val="visible"/>
                                      </p:to>
                                    </p:set>
                                    <p:animEffect filter="fade" transition="in">
                                      <p:cBhvr>
                                        <p:cTn id="12" dur="1000"/>
                                        <p:tgtEl>
                                          <p:spTgt spid="3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16" grpId="1"/>
      <p:bldP build="whole" bldLvl="1" animBg="1" rev="0" advAuto="0" spid="317" grpId="2"/>
    </p:bldLst>
  </p:timing>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328" name="Google Shape;189;p29" descr="Google Shape;189;p29"/>
          <p:cNvPicPr>
            <a:picLocks noChangeAspect="1"/>
          </p:cNvPicPr>
          <p:nvPr/>
        </p:nvPicPr>
        <p:blipFill>
          <a:blip r:embed="rId3">
            <a:extLst/>
          </a:blip>
          <a:stretch>
            <a:fillRect/>
          </a:stretch>
        </p:blipFill>
        <p:spPr>
          <a:xfrm>
            <a:off x="7919674" y="4591399"/>
            <a:ext cx="1071927" cy="399701"/>
          </a:xfrm>
          <a:prstGeom prst="rect">
            <a:avLst/>
          </a:prstGeom>
          <a:ln w="12700">
            <a:miter lim="400000"/>
          </a:ln>
        </p:spPr>
      </p:pic>
      <p:grpSp>
        <p:nvGrpSpPr>
          <p:cNvPr id="333" name="グループ"/>
          <p:cNvGrpSpPr/>
          <p:nvPr/>
        </p:nvGrpSpPr>
        <p:grpSpPr>
          <a:xfrm>
            <a:off x="0" y="296510"/>
            <a:ext cx="4572001" cy="285794"/>
            <a:chOff x="0" y="0"/>
            <a:chExt cx="4572000" cy="285793"/>
          </a:xfrm>
        </p:grpSpPr>
        <p:sp>
          <p:nvSpPr>
            <p:cNvPr id="329"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330"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331" name="おわり"/>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おわり</a:t>
              </a:r>
            </a:p>
          </p:txBody>
        </p:sp>
        <p:sp>
          <p:nvSpPr>
            <p:cNvPr id="332"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sp>
        <p:nvSpPr>
          <p:cNvPr id="334" name="スライド番号"/>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pic>
        <p:nvPicPr>
          <p:cNvPr id="122" name="Google Shape;62;p14" descr="Google Shape;62;p14"/>
          <p:cNvPicPr>
            <a:picLocks noChangeAspect="1"/>
          </p:cNvPicPr>
          <p:nvPr/>
        </p:nvPicPr>
        <p:blipFill>
          <a:blip r:embed="rId4">
            <a:extLst/>
          </a:blip>
          <a:stretch>
            <a:fillRect/>
          </a:stretch>
        </p:blipFill>
        <p:spPr>
          <a:xfrm>
            <a:off x="7919674" y="4591399"/>
            <a:ext cx="1071927" cy="399701"/>
          </a:xfrm>
          <a:prstGeom prst="rect">
            <a:avLst/>
          </a:prstGeom>
          <a:ln w="12700">
            <a:miter lim="400000"/>
          </a:ln>
        </p:spPr>
      </p:pic>
      <p:sp>
        <p:nvSpPr>
          <p:cNvPr id="123" name="Google Shape;63;p14"/>
          <p:cNvSpPr txBox="1"/>
          <p:nvPr>
            <p:ph type="body" sz="half" idx="1"/>
          </p:nvPr>
        </p:nvSpPr>
        <p:spPr>
          <a:xfrm>
            <a:off x="311699" y="2277474"/>
            <a:ext cx="8520602" cy="1555201"/>
          </a:xfrm>
          <a:prstGeom prst="rect">
            <a:avLst/>
          </a:prstGeom>
        </p:spPr>
        <p:txBody>
          <a:bodyPr anchor="ctr"/>
          <a:lstStyle/>
          <a:p>
            <a:pPr marL="0" indent="0" algn="ctr">
              <a:lnSpc>
                <a:spcPct val="100000"/>
              </a:lnSpc>
              <a:buSzTx/>
              <a:buNone/>
              <a:defRPr sz="3000">
                <a:solidFill>
                  <a:srgbClr val="000000"/>
                </a:solidFill>
              </a:defRPr>
            </a:pPr>
            <a:r>
              <a:t>インタビューや発表など、</a:t>
            </a:r>
          </a:p>
          <a:p>
            <a:pPr marL="0" indent="0" algn="ctr">
              <a:lnSpc>
                <a:spcPct val="100000"/>
              </a:lnSpc>
              <a:buSzTx/>
              <a:buNone/>
              <a:defRPr sz="3000">
                <a:solidFill>
                  <a:srgbClr val="000000"/>
                </a:solidFill>
              </a:defRPr>
            </a:pPr>
            <a:r>
              <a:t>すべての活動に積極的に取り組む</a:t>
            </a:r>
          </a:p>
        </p:txBody>
      </p:sp>
      <p:pic>
        <p:nvPicPr>
          <p:cNvPr id="124" name="Google Shape;64;p14" descr="Google Shape;64;p14"/>
          <p:cNvPicPr>
            <a:picLocks noChangeAspect="1"/>
          </p:cNvPicPr>
          <p:nvPr/>
        </p:nvPicPr>
        <p:blipFill>
          <a:blip r:embed="rId5">
            <a:extLst/>
          </a:blip>
          <a:stretch>
            <a:fillRect/>
          </a:stretch>
        </p:blipFill>
        <p:spPr>
          <a:xfrm>
            <a:off x="2730002" y="701230"/>
            <a:ext cx="3684001" cy="2065677"/>
          </a:xfrm>
          <a:prstGeom prst="rect">
            <a:avLst/>
          </a:prstGeom>
          <a:ln w="12700">
            <a:miter lim="400000"/>
          </a:ln>
        </p:spPr>
      </p:pic>
      <p:grpSp>
        <p:nvGrpSpPr>
          <p:cNvPr id="129" name="グループ"/>
          <p:cNvGrpSpPr/>
          <p:nvPr/>
        </p:nvGrpSpPr>
        <p:grpSpPr>
          <a:xfrm>
            <a:off x="0" y="296510"/>
            <a:ext cx="4572001" cy="285794"/>
            <a:chOff x="0" y="0"/>
            <a:chExt cx="4572000" cy="285793"/>
          </a:xfrm>
        </p:grpSpPr>
        <p:sp>
          <p:nvSpPr>
            <p:cNvPr id="125"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126"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127" name="上級学校訪問の目標"/>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上級学校訪問の目標</a:t>
              </a:r>
            </a:p>
          </p:txBody>
        </p:sp>
        <p:sp>
          <p:nvSpPr>
            <p:cNvPr id="128"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sp>
        <p:nvSpPr>
          <p:cNvPr id="130" name="スライド番号"/>
          <p:cNvSpPr txBox="1"/>
          <p:nvPr>
            <p:ph type="sldNum" sz="quarter" idx="2"/>
          </p:nvPr>
        </p:nvSpPr>
        <p:spPr>
          <a:xfrm>
            <a:off x="8754976" y="4700819"/>
            <a:ext cx="266182" cy="31839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24"/>
                                        </p:tgtEl>
                                        <p:attrNameLst>
                                          <p:attrName>style.visibility</p:attrName>
                                        </p:attrNameLst>
                                      </p:cBhvr>
                                      <p:to>
                                        <p:strVal val="visible"/>
                                      </p:to>
                                    </p:set>
                                    <p:animEffect filter="fade" transition="in">
                                      <p:cBhvr>
                                        <p:cTn id="7" dur="1000"/>
                                        <p:tgtEl>
                                          <p:spTgt spid="124"/>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10" grpId="2" fill="hold">
                                  <p:stCondLst>
                                    <p:cond delay="0"/>
                                  </p:stCondLst>
                                  <p:iterate type="el" backwards="0">
                                    <p:tmAbs val="0"/>
                                  </p:iterate>
                                  <p:childTnLst>
                                    <p:set>
                                      <p:cBhvr>
                                        <p:cTn id="11" fill="hold"/>
                                        <p:tgtEl>
                                          <p:spTgt spid="123"/>
                                        </p:tgtEl>
                                        <p:attrNameLst>
                                          <p:attrName>style.visibility</p:attrName>
                                        </p:attrNameLst>
                                      </p:cBhvr>
                                      <p:to>
                                        <p:strVal val="visible"/>
                                      </p:to>
                                    </p:set>
                                    <p:animEffect filter="fade" transition="in">
                                      <p:cBhvr>
                                        <p:cTn id="12" dur="1000"/>
                                        <p:tgtEl>
                                          <p:spTgt spid="12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23" grpId="2"/>
      <p:bldP build="whole" bldLvl="1" animBg="1" rev="0" advAuto="0" spid="124" grpId="1"/>
    </p:bldLst>
  </p:timing>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134" name="Google Shape;69;p15"/>
          <p:cNvSpPr txBox="1"/>
          <p:nvPr>
            <p:ph type="title"/>
          </p:nvPr>
        </p:nvSpPr>
        <p:spPr>
          <a:xfrm>
            <a:off x="311699" y="826024"/>
            <a:ext cx="8520602" cy="572701"/>
          </a:xfrm>
          <a:prstGeom prst="rect">
            <a:avLst/>
          </a:prstGeom>
        </p:spPr>
        <p:txBody>
          <a:bodyPr/>
          <a:lstStyle>
            <a:lvl1pPr>
              <a:defRPr sz="2500"/>
            </a:lvl1pPr>
          </a:lstStyle>
          <a:p>
            <a:pPr/>
            <a:r>
              <a:t>菊武ビジネス専門学校の校訓</a:t>
            </a:r>
          </a:p>
        </p:txBody>
      </p:sp>
      <p:pic>
        <p:nvPicPr>
          <p:cNvPr id="135" name="Google Shape;70;p15" descr="Google Shape;70;p15"/>
          <p:cNvPicPr>
            <a:picLocks noChangeAspect="1"/>
          </p:cNvPicPr>
          <p:nvPr/>
        </p:nvPicPr>
        <p:blipFill>
          <a:blip r:embed="rId4">
            <a:extLst/>
          </a:blip>
          <a:stretch>
            <a:fillRect/>
          </a:stretch>
        </p:blipFill>
        <p:spPr>
          <a:xfrm>
            <a:off x="7919674" y="4591399"/>
            <a:ext cx="1071927" cy="399701"/>
          </a:xfrm>
          <a:prstGeom prst="rect">
            <a:avLst/>
          </a:prstGeom>
          <a:ln w="12700">
            <a:miter lim="400000"/>
          </a:ln>
        </p:spPr>
      </p:pic>
      <p:sp>
        <p:nvSpPr>
          <p:cNvPr id="136" name="Google Shape;71;p15"/>
          <p:cNvSpPr txBox="1"/>
          <p:nvPr/>
        </p:nvSpPr>
        <p:spPr>
          <a:xfrm>
            <a:off x="311699" y="2000349"/>
            <a:ext cx="8520602" cy="1396802"/>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normAutofit fontScale="100000" lnSpcReduction="0"/>
          </a:bodyPr>
          <a:lstStyle/>
          <a:p>
            <a:pPr>
              <a:defRPr sz="3700"/>
            </a:pPr>
            <a:r>
              <a:t>「慈母の如き愛情をもって</a:t>
            </a:r>
          </a:p>
          <a:p>
            <a:pPr indent="2286000" algn="ctr">
              <a:defRPr sz="3700"/>
            </a:pPr>
            <a:r>
              <a:t>職業教育に専念する」</a:t>
            </a:r>
          </a:p>
        </p:txBody>
      </p:sp>
      <p:grpSp>
        <p:nvGrpSpPr>
          <p:cNvPr id="141" name="グループ"/>
          <p:cNvGrpSpPr/>
          <p:nvPr/>
        </p:nvGrpSpPr>
        <p:grpSpPr>
          <a:xfrm>
            <a:off x="0" y="296510"/>
            <a:ext cx="4572001" cy="285794"/>
            <a:chOff x="0" y="0"/>
            <a:chExt cx="4572000" cy="285793"/>
          </a:xfrm>
        </p:grpSpPr>
        <p:sp>
          <p:nvSpPr>
            <p:cNvPr id="137"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138"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139" name="菊武の校訓"/>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菊武の校訓</a:t>
              </a:r>
            </a:p>
          </p:txBody>
        </p:sp>
        <p:sp>
          <p:nvSpPr>
            <p:cNvPr id="140"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sp>
        <p:nvSpPr>
          <p:cNvPr id="142" name="スライド番号"/>
          <p:cNvSpPr txBox="1"/>
          <p:nvPr>
            <p:ph type="sldNum" sz="quarter" idx="2"/>
          </p:nvPr>
        </p:nvSpPr>
        <p:spPr>
          <a:xfrm>
            <a:off x="8754976" y="4700819"/>
            <a:ext cx="266182" cy="31839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34"/>
                                        </p:tgtEl>
                                        <p:attrNameLst>
                                          <p:attrName>style.visibility</p:attrName>
                                        </p:attrNameLst>
                                      </p:cBhvr>
                                      <p:to>
                                        <p:strVal val="visible"/>
                                      </p:to>
                                    </p:set>
                                    <p:animEffect filter="fade" transition="in">
                                      <p:cBhvr>
                                        <p:cTn id="7" dur="1000"/>
                                        <p:tgtEl>
                                          <p:spTgt spid="134"/>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10" grpId="2" fill="hold">
                                  <p:stCondLst>
                                    <p:cond delay="0"/>
                                  </p:stCondLst>
                                  <p:iterate type="el" backwards="0">
                                    <p:tmAbs val="0"/>
                                  </p:iterate>
                                  <p:childTnLst>
                                    <p:set>
                                      <p:cBhvr>
                                        <p:cTn id="11" fill="hold"/>
                                        <p:tgtEl>
                                          <p:spTgt spid="136"/>
                                        </p:tgtEl>
                                        <p:attrNameLst>
                                          <p:attrName>style.visibility</p:attrName>
                                        </p:attrNameLst>
                                      </p:cBhvr>
                                      <p:to>
                                        <p:strVal val="visible"/>
                                      </p:to>
                                    </p:set>
                                    <p:animEffect filter="fade" transition="in">
                                      <p:cBhvr>
                                        <p:cTn id="12" dur="1000"/>
                                        <p:tgtEl>
                                          <p:spTgt spid="13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34" grpId="1"/>
      <p:bldP build="whole" bldLvl="1" animBg="1" rev="0" advAuto="0" spid="136" grpId="2"/>
    </p:bld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146" name="Google Shape;77;p16"/>
          <p:cNvSpPr txBox="1"/>
          <p:nvPr>
            <p:ph type="title"/>
          </p:nvPr>
        </p:nvSpPr>
        <p:spPr>
          <a:xfrm>
            <a:off x="311699" y="826024"/>
            <a:ext cx="8520602" cy="572701"/>
          </a:xfrm>
          <a:prstGeom prst="rect">
            <a:avLst/>
          </a:prstGeom>
        </p:spPr>
        <p:txBody>
          <a:bodyPr/>
          <a:lstStyle>
            <a:lvl1pPr>
              <a:defRPr sz="2500"/>
            </a:lvl1pPr>
          </a:lstStyle>
          <a:p>
            <a:pPr/>
            <a:r>
              <a:t>菊武ビジネス専門学校はこんなところ！</a:t>
            </a:r>
          </a:p>
        </p:txBody>
      </p:sp>
      <p:sp>
        <p:nvSpPr>
          <p:cNvPr id="147" name="Google Shape;78;p16"/>
          <p:cNvSpPr txBox="1"/>
          <p:nvPr>
            <p:ph type="body" idx="1"/>
          </p:nvPr>
        </p:nvSpPr>
        <p:spPr>
          <a:xfrm>
            <a:off x="1275299" y="1641899"/>
            <a:ext cx="6423302" cy="3149351"/>
          </a:xfrm>
          <a:prstGeom prst="rect">
            <a:avLst/>
          </a:prstGeom>
        </p:spPr>
        <p:txBody>
          <a:bodyPr/>
          <a:lstStyle/>
          <a:p>
            <a:pPr marL="0" indent="0">
              <a:buSzTx/>
              <a:buNone/>
              <a:defRPr sz="2000">
                <a:solidFill>
                  <a:srgbClr val="000000"/>
                </a:solidFill>
              </a:defRPr>
            </a:pPr>
            <a:r>
              <a:t>・</a:t>
            </a:r>
            <a:r>
              <a:rPr>
                <a:solidFill>
                  <a:srgbClr val="FF0000"/>
                </a:solidFill>
              </a:rPr>
              <a:t>「働く」</a:t>
            </a:r>
            <a:r>
              <a:t>をキーワードに生活や授業を組んでいる</a:t>
            </a:r>
          </a:p>
          <a:p>
            <a:pPr marL="0" indent="0">
              <a:lnSpc>
                <a:spcPct val="10000"/>
              </a:lnSpc>
              <a:spcBef>
                <a:spcPts val="1600"/>
              </a:spcBef>
              <a:buSzTx/>
              <a:buNone/>
              <a:defRPr sz="2000">
                <a:solidFill>
                  <a:srgbClr val="000000"/>
                </a:solidFill>
              </a:defRPr>
            </a:pPr>
            <a:r>
              <a:t>・就職、進学　どっちもできる</a:t>
            </a:r>
          </a:p>
          <a:p>
            <a:pPr marL="0" indent="0">
              <a:lnSpc>
                <a:spcPct val="100000"/>
              </a:lnSpc>
              <a:spcBef>
                <a:spcPts val="700"/>
              </a:spcBef>
              <a:buSzTx/>
              <a:buNone/>
              <a:defRPr sz="2000">
                <a:solidFill>
                  <a:srgbClr val="000000"/>
                </a:solidFill>
              </a:defRPr>
            </a:pPr>
            <a:r>
              <a:rPr sz="1500"/>
              <a:t>　  </a:t>
            </a:r>
            <a:r>
              <a:rPr sz="1600"/>
              <a:t>30％</a:t>
            </a:r>
            <a:r>
              <a:t>     </a:t>
            </a:r>
            <a:r>
              <a:rPr sz="1500"/>
              <a:t>70％</a:t>
            </a:r>
          </a:p>
          <a:p>
            <a:pPr marL="0" indent="0">
              <a:spcBef>
                <a:spcPts val="1200"/>
              </a:spcBef>
              <a:buSzTx/>
              <a:buNone/>
              <a:defRPr sz="2000">
                <a:solidFill>
                  <a:srgbClr val="000000"/>
                </a:solidFill>
              </a:defRPr>
            </a:pPr>
            <a:r>
              <a:t>・「学び」基礎学力の定着→学び直し</a:t>
            </a:r>
          </a:p>
          <a:p>
            <a:pPr marL="0" indent="0">
              <a:spcBef>
                <a:spcPts val="1200"/>
              </a:spcBef>
              <a:buSzTx/>
              <a:buNone/>
              <a:defRPr sz="2000">
                <a:solidFill>
                  <a:srgbClr val="000000"/>
                </a:solidFill>
              </a:defRPr>
            </a:pPr>
            <a:r>
              <a:t>・できるだけ資格をとって、できることを増やす</a:t>
            </a:r>
          </a:p>
          <a:p>
            <a:pPr marL="0" indent="0">
              <a:spcBef>
                <a:spcPts val="1200"/>
              </a:spcBef>
              <a:buSzTx/>
              <a:buNone/>
              <a:defRPr sz="2000">
                <a:solidFill>
                  <a:srgbClr val="000000"/>
                </a:solidFill>
              </a:defRPr>
            </a:pPr>
            <a:r>
              <a:t>　　　　　　　　　　　　　授業中に検定対策あり</a:t>
            </a:r>
          </a:p>
        </p:txBody>
      </p:sp>
      <p:pic>
        <p:nvPicPr>
          <p:cNvPr id="148" name="Google Shape;79;p16" descr="Google Shape;79;p16"/>
          <p:cNvPicPr>
            <a:picLocks noChangeAspect="1"/>
          </p:cNvPicPr>
          <p:nvPr/>
        </p:nvPicPr>
        <p:blipFill>
          <a:blip r:embed="rId4">
            <a:extLst/>
          </a:blip>
          <a:stretch>
            <a:fillRect/>
          </a:stretch>
        </p:blipFill>
        <p:spPr>
          <a:xfrm>
            <a:off x="7919674" y="4591399"/>
            <a:ext cx="1071927" cy="399701"/>
          </a:xfrm>
          <a:prstGeom prst="rect">
            <a:avLst/>
          </a:prstGeom>
          <a:ln w="12700">
            <a:miter lim="400000"/>
          </a:ln>
        </p:spPr>
      </p:pic>
      <p:grpSp>
        <p:nvGrpSpPr>
          <p:cNvPr id="153" name="グループ"/>
          <p:cNvGrpSpPr/>
          <p:nvPr/>
        </p:nvGrpSpPr>
        <p:grpSpPr>
          <a:xfrm>
            <a:off x="0" y="296510"/>
            <a:ext cx="4572001" cy="285794"/>
            <a:chOff x="0" y="0"/>
            <a:chExt cx="4572000" cy="285793"/>
          </a:xfrm>
        </p:grpSpPr>
        <p:sp>
          <p:nvSpPr>
            <p:cNvPr id="149"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150"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151" name="菊武はこんなとこ！"/>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菊武はこんなとこ！</a:t>
              </a:r>
            </a:p>
          </p:txBody>
        </p:sp>
        <p:sp>
          <p:nvSpPr>
            <p:cNvPr id="152"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sp>
        <p:nvSpPr>
          <p:cNvPr id="154" name="スライド番号"/>
          <p:cNvSpPr txBox="1"/>
          <p:nvPr>
            <p:ph type="sldNum" sz="quarter" idx="2"/>
          </p:nvPr>
        </p:nvSpPr>
        <p:spPr>
          <a:xfrm>
            <a:off x="8754976" y="4700819"/>
            <a:ext cx="266182" cy="31839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46"/>
                                        </p:tgtEl>
                                        <p:attrNameLst>
                                          <p:attrName>style.visibility</p:attrName>
                                        </p:attrNameLst>
                                      </p:cBhvr>
                                      <p:to>
                                        <p:strVal val="visible"/>
                                      </p:to>
                                    </p:set>
                                    <p:animEffect filter="fade" transition="in">
                                      <p:cBhvr>
                                        <p:cTn id="7" dur="1000"/>
                                        <p:tgtEl>
                                          <p:spTgt spid="146"/>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10" grpId="2" fill="hold">
                                  <p:stCondLst>
                                    <p:cond delay="0"/>
                                  </p:stCondLst>
                                  <p:iterate type="el" backwards="0">
                                    <p:tmAbs val="0"/>
                                  </p:iterate>
                                  <p:childTnLst>
                                    <p:set>
                                      <p:cBhvr>
                                        <p:cTn id="11" fill="hold"/>
                                        <p:tgtEl>
                                          <p:spTgt spid="147">
                                            <p:bg/>
                                          </p:spTgt>
                                        </p:tgtEl>
                                        <p:attrNameLst>
                                          <p:attrName>style.visibility</p:attrName>
                                        </p:attrNameLst>
                                      </p:cBhvr>
                                      <p:to>
                                        <p:strVal val="visible"/>
                                      </p:to>
                                    </p:set>
                                    <p:animEffect filter="fade" transition="in">
                                      <p:cBhvr>
                                        <p:cTn id="12" dur="1000"/>
                                        <p:tgtEl>
                                          <p:spTgt spid="147">
                                            <p:bg/>
                                          </p:spTgt>
                                        </p:tgtEl>
                                      </p:cBhvr>
                                    </p:animEffect>
                                  </p:childTnLst>
                                </p:cTn>
                              </p:par>
                              <p:par>
                                <p:cTn id="13" presetClass="entr" nodeType="withEffect" presetSubtype="0" presetID="10" grpId="2" fill="hold">
                                  <p:stCondLst>
                                    <p:cond delay="0"/>
                                  </p:stCondLst>
                                  <p:iterate type="el" backwards="0">
                                    <p:tmAbs val="0"/>
                                  </p:iterate>
                                  <p:childTnLst>
                                    <p:set>
                                      <p:cBhvr>
                                        <p:cTn id="14" fill="hold"/>
                                        <p:tgtEl>
                                          <p:spTgt spid="147">
                                            <p:txEl>
                                              <p:pRg st="0" end="0"/>
                                            </p:txEl>
                                          </p:spTgt>
                                        </p:tgtEl>
                                        <p:attrNameLst>
                                          <p:attrName>style.visibility</p:attrName>
                                        </p:attrNameLst>
                                      </p:cBhvr>
                                      <p:to>
                                        <p:strVal val="visible"/>
                                      </p:to>
                                    </p:set>
                                    <p:animEffect filter="fade" transition="in">
                                      <p:cBhvr>
                                        <p:cTn id="15" dur="1000"/>
                                        <p:tgtEl>
                                          <p:spTgt spid="14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Class="entr" nodeType="clickEffect" presetID="10" grpId="2" fill="hold">
                                  <p:stCondLst>
                                    <p:cond delay="0"/>
                                  </p:stCondLst>
                                  <p:iterate type="el" backwards="0">
                                    <p:tmAbs val="0"/>
                                  </p:iterate>
                                  <p:childTnLst>
                                    <p:set>
                                      <p:cBhvr>
                                        <p:cTn id="19" fill="hold"/>
                                        <p:tgtEl>
                                          <p:spTgt spid="147">
                                            <p:txEl>
                                              <p:pRg st="1" end="1"/>
                                            </p:txEl>
                                          </p:spTgt>
                                        </p:tgtEl>
                                        <p:attrNameLst>
                                          <p:attrName>style.visibility</p:attrName>
                                        </p:attrNameLst>
                                      </p:cBhvr>
                                      <p:to>
                                        <p:strVal val="visible"/>
                                      </p:to>
                                    </p:set>
                                    <p:animEffect filter="fade" transition="in">
                                      <p:cBhvr>
                                        <p:cTn id="20" dur="1000"/>
                                        <p:tgtEl>
                                          <p:spTgt spid="147">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Class="entr" nodeType="clickEffect" presetID="10" grpId="2" fill="hold">
                                  <p:stCondLst>
                                    <p:cond delay="0"/>
                                  </p:stCondLst>
                                  <p:iterate type="el" backwards="0">
                                    <p:tmAbs val="0"/>
                                  </p:iterate>
                                  <p:childTnLst>
                                    <p:set>
                                      <p:cBhvr>
                                        <p:cTn id="24" fill="hold"/>
                                        <p:tgtEl>
                                          <p:spTgt spid="147">
                                            <p:txEl>
                                              <p:pRg st="2" end="2"/>
                                            </p:txEl>
                                          </p:spTgt>
                                        </p:tgtEl>
                                        <p:attrNameLst>
                                          <p:attrName>style.visibility</p:attrName>
                                        </p:attrNameLst>
                                      </p:cBhvr>
                                      <p:to>
                                        <p:strVal val="visible"/>
                                      </p:to>
                                    </p:set>
                                    <p:animEffect filter="fade" transition="in">
                                      <p:cBhvr>
                                        <p:cTn id="25" dur="1000"/>
                                        <p:tgtEl>
                                          <p:spTgt spid="147">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Class="entr" nodeType="clickEffect" presetID="10" grpId="2" fill="hold">
                                  <p:stCondLst>
                                    <p:cond delay="0"/>
                                  </p:stCondLst>
                                  <p:iterate type="el" backwards="0">
                                    <p:tmAbs val="0"/>
                                  </p:iterate>
                                  <p:childTnLst>
                                    <p:set>
                                      <p:cBhvr>
                                        <p:cTn id="29" fill="hold"/>
                                        <p:tgtEl>
                                          <p:spTgt spid="147">
                                            <p:txEl>
                                              <p:pRg st="3" end="3"/>
                                            </p:txEl>
                                          </p:spTgt>
                                        </p:tgtEl>
                                        <p:attrNameLst>
                                          <p:attrName>style.visibility</p:attrName>
                                        </p:attrNameLst>
                                      </p:cBhvr>
                                      <p:to>
                                        <p:strVal val="visible"/>
                                      </p:to>
                                    </p:set>
                                    <p:animEffect filter="fade" transition="in">
                                      <p:cBhvr>
                                        <p:cTn id="30" dur="1000"/>
                                        <p:tgtEl>
                                          <p:spTgt spid="147">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Class="entr" nodeType="clickEffect" presetID="10" grpId="2" fill="hold">
                                  <p:stCondLst>
                                    <p:cond delay="0"/>
                                  </p:stCondLst>
                                  <p:iterate type="el" backwards="0">
                                    <p:tmAbs val="0"/>
                                  </p:iterate>
                                  <p:childTnLst>
                                    <p:set>
                                      <p:cBhvr>
                                        <p:cTn id="34" fill="hold"/>
                                        <p:tgtEl>
                                          <p:spTgt spid="147">
                                            <p:txEl>
                                              <p:pRg st="4" end="4"/>
                                            </p:txEl>
                                          </p:spTgt>
                                        </p:tgtEl>
                                        <p:attrNameLst>
                                          <p:attrName>style.visibility</p:attrName>
                                        </p:attrNameLst>
                                      </p:cBhvr>
                                      <p:to>
                                        <p:strVal val="visible"/>
                                      </p:to>
                                    </p:set>
                                    <p:animEffect filter="fade" transition="in">
                                      <p:cBhvr>
                                        <p:cTn id="35" dur="1000"/>
                                        <p:tgtEl>
                                          <p:spTgt spid="147">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Class="entr" nodeType="clickEffect" presetID="10" grpId="2" fill="hold">
                                  <p:stCondLst>
                                    <p:cond delay="0"/>
                                  </p:stCondLst>
                                  <p:iterate type="el" backwards="0">
                                    <p:tmAbs val="0"/>
                                  </p:iterate>
                                  <p:childTnLst>
                                    <p:set>
                                      <p:cBhvr>
                                        <p:cTn id="39" fill="hold"/>
                                        <p:tgtEl>
                                          <p:spTgt spid="147">
                                            <p:txEl>
                                              <p:pRg st="5" end="5"/>
                                            </p:txEl>
                                          </p:spTgt>
                                        </p:tgtEl>
                                        <p:attrNameLst>
                                          <p:attrName>style.visibility</p:attrName>
                                        </p:attrNameLst>
                                      </p:cBhvr>
                                      <p:to>
                                        <p:strVal val="visible"/>
                                      </p:to>
                                    </p:set>
                                    <p:animEffect filter="fade" transition="in">
                                      <p:cBhvr>
                                        <p:cTn id="40" dur="1000"/>
                                        <p:tgtEl>
                                          <p:spTgt spid="147">
                                            <p:txEl>
                                              <p:pRg st="5" end="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147" grpId="2"/>
      <p:bldP build="whole" bldLvl="1" animBg="1" rev="0" advAuto="0" spid="146" grpId="1"/>
    </p:bld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158" name="Google Shape;84;p17"/>
          <p:cNvSpPr txBox="1"/>
          <p:nvPr>
            <p:ph type="title"/>
          </p:nvPr>
        </p:nvSpPr>
        <p:spPr>
          <a:xfrm>
            <a:off x="311699" y="2027952"/>
            <a:ext cx="8520602" cy="2103602"/>
          </a:xfrm>
          <a:prstGeom prst="rect">
            <a:avLst/>
          </a:prstGeom>
        </p:spPr>
        <p:txBody>
          <a:bodyPr/>
          <a:lstStyle/>
          <a:p>
            <a:pPr>
              <a:defRPr sz="2200"/>
            </a:pPr>
            <a:r>
              <a:t>菊武ビジネス専門学校は専門課程の卒業資格しかもらえない</a:t>
            </a:r>
            <a:endParaRPr sz="2300"/>
          </a:p>
          <a:p>
            <a:pPr algn="ctr">
              <a:defRPr sz="1500"/>
            </a:pPr>
            <a:r>
              <a:rPr sz="1400"/>
              <a:t>　　　　　　　　　　　</a:t>
            </a:r>
            <a:r>
              <a:rPr sz="2500"/>
              <a:t>↓</a:t>
            </a:r>
            <a:r>
              <a:rPr sz="1400"/>
              <a:t>技能連携制度を使うと…</a:t>
            </a:r>
            <a:endParaRPr sz="500"/>
          </a:p>
          <a:p>
            <a:pPr>
              <a:defRPr sz="2200"/>
            </a:pPr>
            <a:r>
              <a:t>菊華高等学校商業科の通信制にも同時入学！</a:t>
            </a:r>
          </a:p>
          <a:p>
            <a:pPr algn="ctr">
              <a:defRPr sz="2300"/>
            </a:pPr>
            <a:r>
              <a:t>↓</a:t>
            </a:r>
          </a:p>
          <a:p>
            <a:pPr>
              <a:defRPr sz="2200"/>
            </a:pPr>
            <a:r>
              <a:t>菊華の卒業資格と、菊武の卒業資格を、</a:t>
            </a:r>
            <a:r>
              <a:rPr u="sng">
                <a:solidFill>
                  <a:srgbClr val="FF0000"/>
                </a:solidFill>
              </a:rPr>
              <a:t>どちらももらえる！</a:t>
            </a:r>
          </a:p>
        </p:txBody>
      </p:sp>
      <p:sp>
        <p:nvSpPr>
          <p:cNvPr id="159" name="Google Shape;85;p17"/>
          <p:cNvSpPr txBox="1"/>
          <p:nvPr/>
        </p:nvSpPr>
        <p:spPr>
          <a:xfrm>
            <a:off x="311699" y="953024"/>
            <a:ext cx="8520602" cy="572701"/>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normAutofit fontScale="100000" lnSpcReduction="0"/>
          </a:bodyPr>
          <a:lstStyle>
            <a:lvl1pPr>
              <a:defRPr sz="2500"/>
            </a:lvl1pPr>
          </a:lstStyle>
          <a:p>
            <a:pPr/>
            <a:r>
              <a:t>技能連携制度とは</a:t>
            </a:r>
          </a:p>
        </p:txBody>
      </p:sp>
      <p:pic>
        <p:nvPicPr>
          <p:cNvPr id="160" name="Google Shape;86;p17" descr="Google Shape;86;p17"/>
          <p:cNvPicPr>
            <a:picLocks noChangeAspect="1"/>
          </p:cNvPicPr>
          <p:nvPr/>
        </p:nvPicPr>
        <p:blipFill>
          <a:blip r:embed="rId4">
            <a:extLst/>
          </a:blip>
          <a:stretch>
            <a:fillRect/>
          </a:stretch>
        </p:blipFill>
        <p:spPr>
          <a:xfrm>
            <a:off x="7919674" y="4591399"/>
            <a:ext cx="1071927" cy="399701"/>
          </a:xfrm>
          <a:prstGeom prst="rect">
            <a:avLst/>
          </a:prstGeom>
          <a:ln w="12700">
            <a:miter lim="400000"/>
          </a:ln>
        </p:spPr>
      </p:pic>
      <p:grpSp>
        <p:nvGrpSpPr>
          <p:cNvPr id="165" name="グループ"/>
          <p:cNvGrpSpPr/>
          <p:nvPr/>
        </p:nvGrpSpPr>
        <p:grpSpPr>
          <a:xfrm>
            <a:off x="0" y="296510"/>
            <a:ext cx="4572001" cy="285794"/>
            <a:chOff x="0" y="0"/>
            <a:chExt cx="4572000" cy="285793"/>
          </a:xfrm>
        </p:grpSpPr>
        <p:sp>
          <p:nvSpPr>
            <p:cNvPr id="161"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162"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163" name="技能連携制度"/>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技能連携制度</a:t>
              </a:r>
            </a:p>
          </p:txBody>
        </p:sp>
        <p:sp>
          <p:nvSpPr>
            <p:cNvPr id="164"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sp>
        <p:nvSpPr>
          <p:cNvPr id="166" name="スライド番号"/>
          <p:cNvSpPr txBox="1"/>
          <p:nvPr>
            <p:ph type="sldNum" sz="quarter" idx="2"/>
          </p:nvPr>
        </p:nvSpPr>
        <p:spPr>
          <a:xfrm>
            <a:off x="8754976" y="4700819"/>
            <a:ext cx="266182" cy="31839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10" grpId="1" fill="hold">
                                  <p:stCondLst>
                                    <p:cond delay="0"/>
                                  </p:stCondLst>
                                  <p:iterate type="el" backwards="0">
                                    <p:tmAbs val="0"/>
                                  </p:iterate>
                                  <p:childTnLst>
                                    <p:set>
                                      <p:cBhvr>
                                        <p:cTn id="6" fill="hold"/>
                                        <p:tgtEl>
                                          <p:spTgt spid="158">
                                            <p:bg/>
                                          </p:spTgt>
                                        </p:tgtEl>
                                        <p:attrNameLst>
                                          <p:attrName>style.visibility</p:attrName>
                                        </p:attrNameLst>
                                      </p:cBhvr>
                                      <p:to>
                                        <p:strVal val="visible"/>
                                      </p:to>
                                    </p:set>
                                    <p:animEffect filter="fade" transition="in">
                                      <p:cBhvr>
                                        <p:cTn id="7" dur="1000"/>
                                        <p:tgtEl>
                                          <p:spTgt spid="158">
                                            <p:bg/>
                                          </p:spTgt>
                                        </p:tgtEl>
                                      </p:cBhvr>
                                    </p:animEffect>
                                  </p:childTnLst>
                                </p:cTn>
                              </p:par>
                              <p:par>
                                <p:cTn id="8" presetClass="entr" nodeType="withEffect" presetSubtype="0" presetID="10" grpId="1" fill="hold">
                                  <p:stCondLst>
                                    <p:cond delay="0"/>
                                  </p:stCondLst>
                                  <p:iterate type="el" backwards="0">
                                    <p:tmAbs val="0"/>
                                  </p:iterate>
                                  <p:childTnLst>
                                    <p:set>
                                      <p:cBhvr>
                                        <p:cTn id="9" fill="hold"/>
                                        <p:tgtEl>
                                          <p:spTgt spid="158">
                                            <p:txEl>
                                              <p:pRg st="0" end="0"/>
                                            </p:txEl>
                                          </p:spTgt>
                                        </p:tgtEl>
                                        <p:attrNameLst>
                                          <p:attrName>style.visibility</p:attrName>
                                        </p:attrNameLst>
                                      </p:cBhvr>
                                      <p:to>
                                        <p:strVal val="visible"/>
                                      </p:to>
                                    </p:set>
                                    <p:animEffect filter="fade" transition="in">
                                      <p:cBhvr>
                                        <p:cTn id="10" dur="1000"/>
                                        <p:tgtEl>
                                          <p:spTgt spid="15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Class="entr" nodeType="clickEffect" presetID="10" grpId="1" fill="hold">
                                  <p:stCondLst>
                                    <p:cond delay="0"/>
                                  </p:stCondLst>
                                  <p:iterate type="el" backwards="0">
                                    <p:tmAbs val="0"/>
                                  </p:iterate>
                                  <p:childTnLst>
                                    <p:set>
                                      <p:cBhvr>
                                        <p:cTn id="14" fill="hold"/>
                                        <p:tgtEl>
                                          <p:spTgt spid="158">
                                            <p:txEl>
                                              <p:pRg st="1" end="1"/>
                                            </p:txEl>
                                          </p:spTgt>
                                        </p:tgtEl>
                                        <p:attrNameLst>
                                          <p:attrName>style.visibility</p:attrName>
                                        </p:attrNameLst>
                                      </p:cBhvr>
                                      <p:to>
                                        <p:strVal val="visible"/>
                                      </p:to>
                                    </p:set>
                                    <p:animEffect filter="fade" transition="in">
                                      <p:cBhvr>
                                        <p:cTn id="15" dur="1000"/>
                                        <p:tgtEl>
                                          <p:spTgt spid="158">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Class="entr" nodeType="clickEffect" presetID="10" grpId="1" fill="hold">
                                  <p:stCondLst>
                                    <p:cond delay="0"/>
                                  </p:stCondLst>
                                  <p:iterate type="el" backwards="0">
                                    <p:tmAbs val="0"/>
                                  </p:iterate>
                                  <p:childTnLst>
                                    <p:set>
                                      <p:cBhvr>
                                        <p:cTn id="19" fill="hold"/>
                                        <p:tgtEl>
                                          <p:spTgt spid="158">
                                            <p:txEl>
                                              <p:pRg st="2" end="2"/>
                                            </p:txEl>
                                          </p:spTgt>
                                        </p:tgtEl>
                                        <p:attrNameLst>
                                          <p:attrName>style.visibility</p:attrName>
                                        </p:attrNameLst>
                                      </p:cBhvr>
                                      <p:to>
                                        <p:strVal val="visible"/>
                                      </p:to>
                                    </p:set>
                                    <p:animEffect filter="fade" transition="in">
                                      <p:cBhvr>
                                        <p:cTn id="20" dur="1000"/>
                                        <p:tgtEl>
                                          <p:spTgt spid="158">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Class="entr" nodeType="clickEffect" presetID="10" grpId="1" fill="hold">
                                  <p:stCondLst>
                                    <p:cond delay="0"/>
                                  </p:stCondLst>
                                  <p:iterate type="el" backwards="0">
                                    <p:tmAbs val="0"/>
                                  </p:iterate>
                                  <p:childTnLst>
                                    <p:set>
                                      <p:cBhvr>
                                        <p:cTn id="24" fill="hold"/>
                                        <p:tgtEl>
                                          <p:spTgt spid="158">
                                            <p:txEl>
                                              <p:pRg st="3" end="3"/>
                                            </p:txEl>
                                          </p:spTgt>
                                        </p:tgtEl>
                                        <p:attrNameLst>
                                          <p:attrName>style.visibility</p:attrName>
                                        </p:attrNameLst>
                                      </p:cBhvr>
                                      <p:to>
                                        <p:strVal val="visible"/>
                                      </p:to>
                                    </p:set>
                                    <p:animEffect filter="fade" transition="in">
                                      <p:cBhvr>
                                        <p:cTn id="25" dur="1000"/>
                                        <p:tgtEl>
                                          <p:spTgt spid="158">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Class="entr" nodeType="clickEffect" presetID="10" grpId="1" fill="hold">
                                  <p:stCondLst>
                                    <p:cond delay="0"/>
                                  </p:stCondLst>
                                  <p:iterate type="el" backwards="0">
                                    <p:tmAbs val="0"/>
                                  </p:iterate>
                                  <p:childTnLst>
                                    <p:set>
                                      <p:cBhvr>
                                        <p:cTn id="29" fill="hold"/>
                                        <p:tgtEl>
                                          <p:spTgt spid="158">
                                            <p:txEl>
                                              <p:pRg st="4" end="4"/>
                                            </p:txEl>
                                          </p:spTgt>
                                        </p:tgtEl>
                                        <p:attrNameLst>
                                          <p:attrName>style.visibility</p:attrName>
                                        </p:attrNameLst>
                                      </p:cBhvr>
                                      <p:to>
                                        <p:strVal val="visible"/>
                                      </p:to>
                                    </p:set>
                                    <p:animEffect filter="fade" transition="in">
                                      <p:cBhvr>
                                        <p:cTn id="30" dur="1000"/>
                                        <p:tgtEl>
                                          <p:spTgt spid="158">
                                            <p:txEl>
                                              <p:pRg st="4" end="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158" grpId="1"/>
    </p:bld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170" name="Google Shape;91;p18"/>
          <p:cNvSpPr txBox="1"/>
          <p:nvPr>
            <p:ph type="title"/>
          </p:nvPr>
        </p:nvSpPr>
        <p:spPr>
          <a:xfrm>
            <a:off x="75327" y="508000"/>
            <a:ext cx="8993346" cy="1698900"/>
          </a:xfrm>
          <a:prstGeom prst="rect">
            <a:avLst/>
          </a:prstGeom>
        </p:spPr>
        <p:txBody>
          <a:bodyPr anchor="ctr"/>
          <a:lstStyle/>
          <a:p>
            <a:pPr algn="ctr">
              <a:defRPr sz="2500"/>
            </a:pPr>
            <a:r>
              <a:t>総合コースとプログラミング＆アニメーションコースは</a:t>
            </a:r>
          </a:p>
          <a:p>
            <a:pPr algn="ctr">
              <a:defRPr sz="2500"/>
            </a:pPr>
            <a:r>
              <a:t>それぞれ、どのような人に向いているか？</a:t>
            </a:r>
          </a:p>
        </p:txBody>
      </p:sp>
      <p:pic>
        <p:nvPicPr>
          <p:cNvPr id="171" name="Google Shape;92;p18" descr="Google Shape;92;p18"/>
          <p:cNvPicPr>
            <a:picLocks noChangeAspect="1"/>
          </p:cNvPicPr>
          <p:nvPr/>
        </p:nvPicPr>
        <p:blipFill>
          <a:blip r:embed="rId4">
            <a:extLst/>
          </a:blip>
          <a:stretch>
            <a:fillRect/>
          </a:stretch>
        </p:blipFill>
        <p:spPr>
          <a:xfrm>
            <a:off x="7919674" y="4591399"/>
            <a:ext cx="1071927" cy="399701"/>
          </a:xfrm>
          <a:prstGeom prst="rect">
            <a:avLst/>
          </a:prstGeom>
          <a:ln w="12700">
            <a:miter lim="400000"/>
          </a:ln>
        </p:spPr>
      </p:pic>
      <p:sp>
        <p:nvSpPr>
          <p:cNvPr id="172" name="Google Shape;93;p18"/>
          <p:cNvSpPr txBox="1"/>
          <p:nvPr/>
        </p:nvSpPr>
        <p:spPr>
          <a:xfrm>
            <a:off x="311699" y="2218731"/>
            <a:ext cx="8832301" cy="1072501"/>
          </a:xfrm>
          <a:prstGeom prst="rect">
            <a:avLst/>
          </a:prstGeom>
          <a:ln w="12700">
            <a:miter lim="400000"/>
          </a:ln>
          <a:extLst>
            <a:ext uri="{C572A759-6A51-4108-AA02-DFA0A04FC94B}">
              <ma14:wrappingTextBoxFlag xmlns:ma14="http://schemas.microsoft.com/office/mac/drawingml/2011/main" val="1"/>
            </a:ext>
          </a:extLst>
        </p:spPr>
        <p:txBody>
          <a:bodyPr lIns="88900" tIns="88900" rIns="88900" bIns="88900"/>
          <a:lstStyle/>
          <a:p>
            <a:pPr>
              <a:lnSpc>
                <a:spcPct val="50000"/>
              </a:lnSpc>
              <a:defRPr sz="2000"/>
            </a:pPr>
            <a:r>
              <a:t>　　　　 　　総合コース･･･会社で経理をしたい人向け</a:t>
            </a:r>
          </a:p>
          <a:p>
            <a:pPr algn="r">
              <a:lnSpc>
                <a:spcPct val="50000"/>
              </a:lnSpc>
              <a:defRPr sz="1500"/>
            </a:pPr>
            <a:r>
              <a:t>会社の経理部などで役立つ知識が身につく</a:t>
            </a:r>
          </a:p>
        </p:txBody>
      </p:sp>
      <p:sp>
        <p:nvSpPr>
          <p:cNvPr id="173" name="Google Shape;94;p18"/>
          <p:cNvSpPr txBox="1"/>
          <p:nvPr/>
        </p:nvSpPr>
        <p:spPr>
          <a:xfrm>
            <a:off x="52875" y="3291230"/>
            <a:ext cx="8832300" cy="1087513"/>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lstStyle/>
          <a:p>
            <a:pPr>
              <a:lnSpc>
                <a:spcPct val="50000"/>
              </a:lnSpc>
              <a:spcBef>
                <a:spcPts val="200"/>
              </a:spcBef>
              <a:defRPr sz="2000"/>
            </a:pPr>
            <a:r>
              <a:t>　　　　プログラミング＆･･･web開発やイラストレーターを目指す人向け</a:t>
            </a:r>
          </a:p>
          <a:p>
            <a:pPr>
              <a:lnSpc>
                <a:spcPct val="50000"/>
              </a:lnSpc>
              <a:spcBef>
                <a:spcPts val="200"/>
              </a:spcBef>
              <a:defRPr sz="2000"/>
            </a:pPr>
            <a:r>
              <a:t>　　アニメーションコース</a:t>
            </a:r>
          </a:p>
        </p:txBody>
      </p:sp>
      <p:sp>
        <p:nvSpPr>
          <p:cNvPr id="174" name="Google Shape;95;p18"/>
          <p:cNvSpPr txBox="1"/>
          <p:nvPr/>
        </p:nvSpPr>
        <p:spPr>
          <a:xfrm>
            <a:off x="3840600" y="3793568"/>
            <a:ext cx="5303400" cy="637740"/>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spAutoFit/>
          </a:bodyPr>
          <a:lstStyle/>
          <a:p>
            <a:pPr algn="r">
              <a:lnSpc>
                <a:spcPct val="50000"/>
              </a:lnSpc>
              <a:spcBef>
                <a:spcPts val="300"/>
              </a:spcBef>
              <a:defRPr sz="1500"/>
            </a:pPr>
            <a:r>
              <a:t>web･･･HTML,CSS,JAVA scriptなど  </a:t>
            </a:r>
            <a:r>
              <a:rPr sz="100"/>
              <a:t>＿</a:t>
            </a:r>
          </a:p>
          <a:p>
            <a:pPr algn="r">
              <a:lnSpc>
                <a:spcPct val="50000"/>
              </a:lnSpc>
              <a:spcBef>
                <a:spcPts val="300"/>
              </a:spcBef>
              <a:defRPr sz="1500"/>
            </a:pPr>
            <a:r>
              <a:t>イラスト･･･adobe,グラフィック処理など</a:t>
            </a:r>
          </a:p>
        </p:txBody>
      </p:sp>
      <p:grpSp>
        <p:nvGrpSpPr>
          <p:cNvPr id="179" name="グループ"/>
          <p:cNvGrpSpPr/>
          <p:nvPr/>
        </p:nvGrpSpPr>
        <p:grpSpPr>
          <a:xfrm>
            <a:off x="0" y="296510"/>
            <a:ext cx="4572001" cy="285794"/>
            <a:chOff x="0" y="0"/>
            <a:chExt cx="4572000" cy="285793"/>
          </a:xfrm>
        </p:grpSpPr>
        <p:sp>
          <p:nvSpPr>
            <p:cNvPr id="175"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176"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177" name="質問"/>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質問</a:t>
              </a:r>
            </a:p>
          </p:txBody>
        </p:sp>
        <p:sp>
          <p:nvSpPr>
            <p:cNvPr id="178"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sp>
        <p:nvSpPr>
          <p:cNvPr id="180" name="スライド番号"/>
          <p:cNvSpPr txBox="1"/>
          <p:nvPr>
            <p:ph type="sldNum" sz="quarter" idx="2"/>
          </p:nvPr>
        </p:nvSpPr>
        <p:spPr>
          <a:xfrm>
            <a:off x="8754976" y="4700819"/>
            <a:ext cx="266182" cy="31839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70"/>
                                        </p:tgtEl>
                                        <p:attrNameLst>
                                          <p:attrName>style.visibility</p:attrName>
                                        </p:attrNameLst>
                                      </p:cBhvr>
                                      <p:to>
                                        <p:strVal val="visible"/>
                                      </p:to>
                                    </p:set>
                                    <p:animEffect filter="fade" transition="in">
                                      <p:cBhvr>
                                        <p:cTn id="7" dur="1000"/>
                                        <p:tgtEl>
                                          <p:spTgt spid="170"/>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10" grpId="2" fill="hold">
                                  <p:stCondLst>
                                    <p:cond delay="0"/>
                                  </p:stCondLst>
                                  <p:iterate type="el" backwards="0">
                                    <p:tmAbs val="0"/>
                                  </p:iterate>
                                  <p:childTnLst>
                                    <p:set>
                                      <p:cBhvr>
                                        <p:cTn id="11" fill="hold"/>
                                        <p:tgtEl>
                                          <p:spTgt spid="172">
                                            <p:bg/>
                                          </p:spTgt>
                                        </p:tgtEl>
                                        <p:attrNameLst>
                                          <p:attrName>style.visibility</p:attrName>
                                        </p:attrNameLst>
                                      </p:cBhvr>
                                      <p:to>
                                        <p:strVal val="visible"/>
                                      </p:to>
                                    </p:set>
                                    <p:animEffect filter="fade" transition="in">
                                      <p:cBhvr>
                                        <p:cTn id="12" dur="1000"/>
                                        <p:tgtEl>
                                          <p:spTgt spid="172">
                                            <p:bg/>
                                          </p:spTgt>
                                        </p:tgtEl>
                                      </p:cBhvr>
                                    </p:animEffect>
                                  </p:childTnLst>
                                </p:cTn>
                              </p:par>
                              <p:par>
                                <p:cTn id="13" presetClass="entr" nodeType="withEffect" presetSubtype="0" presetID="10" grpId="2" fill="hold">
                                  <p:stCondLst>
                                    <p:cond delay="0"/>
                                  </p:stCondLst>
                                  <p:iterate type="el" backwards="0">
                                    <p:tmAbs val="0"/>
                                  </p:iterate>
                                  <p:childTnLst>
                                    <p:set>
                                      <p:cBhvr>
                                        <p:cTn id="14" fill="hold"/>
                                        <p:tgtEl>
                                          <p:spTgt spid="172">
                                            <p:txEl>
                                              <p:pRg st="0" end="0"/>
                                            </p:txEl>
                                          </p:spTgt>
                                        </p:tgtEl>
                                        <p:attrNameLst>
                                          <p:attrName>style.visibility</p:attrName>
                                        </p:attrNameLst>
                                      </p:cBhvr>
                                      <p:to>
                                        <p:strVal val="visible"/>
                                      </p:to>
                                    </p:set>
                                    <p:animEffect filter="fade" transition="in">
                                      <p:cBhvr>
                                        <p:cTn id="15" dur="1000"/>
                                        <p:tgtEl>
                                          <p:spTgt spid="17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Class="entr" nodeType="clickEffect" presetID="10" grpId="2" fill="hold">
                                  <p:stCondLst>
                                    <p:cond delay="0"/>
                                  </p:stCondLst>
                                  <p:iterate type="el" backwards="0">
                                    <p:tmAbs val="0"/>
                                  </p:iterate>
                                  <p:childTnLst>
                                    <p:set>
                                      <p:cBhvr>
                                        <p:cTn id="19" fill="hold"/>
                                        <p:tgtEl>
                                          <p:spTgt spid="172">
                                            <p:txEl>
                                              <p:pRg st="1" end="1"/>
                                            </p:txEl>
                                          </p:spTgt>
                                        </p:tgtEl>
                                        <p:attrNameLst>
                                          <p:attrName>style.visibility</p:attrName>
                                        </p:attrNameLst>
                                      </p:cBhvr>
                                      <p:to>
                                        <p:strVal val="visible"/>
                                      </p:to>
                                    </p:set>
                                    <p:animEffect filter="fade" transition="in">
                                      <p:cBhvr>
                                        <p:cTn id="20" dur="1000"/>
                                        <p:tgtEl>
                                          <p:spTgt spid="17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Class="entr" nodeType="clickEffect" presetID="10" grpId="3" fill="hold">
                                  <p:stCondLst>
                                    <p:cond delay="0"/>
                                  </p:stCondLst>
                                  <p:iterate type="el" backwards="0">
                                    <p:tmAbs val="0"/>
                                  </p:iterate>
                                  <p:childTnLst>
                                    <p:set>
                                      <p:cBhvr>
                                        <p:cTn id="24" fill="hold"/>
                                        <p:tgtEl>
                                          <p:spTgt spid="173"/>
                                        </p:tgtEl>
                                        <p:attrNameLst>
                                          <p:attrName>style.visibility</p:attrName>
                                        </p:attrNameLst>
                                      </p:cBhvr>
                                      <p:to>
                                        <p:strVal val="visible"/>
                                      </p:to>
                                    </p:set>
                                    <p:animEffect filter="fade" transition="in">
                                      <p:cBhvr>
                                        <p:cTn id="25" dur="1000"/>
                                        <p:tgtEl>
                                          <p:spTgt spid="173"/>
                                        </p:tgtEl>
                                      </p:cBhvr>
                                    </p:animEffect>
                                  </p:childTnLst>
                                </p:cTn>
                              </p:par>
                            </p:childTnLst>
                          </p:cTn>
                        </p:par>
                      </p:childTnLst>
                    </p:cTn>
                  </p:par>
                  <p:par>
                    <p:cTn id="26" fill="hold">
                      <p:stCondLst>
                        <p:cond delay="indefinite"/>
                      </p:stCondLst>
                      <p:childTnLst>
                        <p:par>
                          <p:cTn id="27" fill="hold">
                            <p:stCondLst>
                              <p:cond delay="0"/>
                            </p:stCondLst>
                            <p:childTnLst>
                              <p:par>
                                <p:cTn id="28" presetClass="entr" nodeType="clickEffect" presetID="10" grpId="4" fill="hold">
                                  <p:stCondLst>
                                    <p:cond delay="0"/>
                                  </p:stCondLst>
                                  <p:iterate type="el" backwards="0">
                                    <p:tmAbs val="0"/>
                                  </p:iterate>
                                  <p:childTnLst>
                                    <p:set>
                                      <p:cBhvr>
                                        <p:cTn id="29" fill="hold"/>
                                        <p:tgtEl>
                                          <p:spTgt spid="174"/>
                                        </p:tgtEl>
                                        <p:attrNameLst>
                                          <p:attrName>style.visibility</p:attrName>
                                        </p:attrNameLst>
                                      </p:cBhvr>
                                      <p:to>
                                        <p:strVal val="visible"/>
                                      </p:to>
                                    </p:set>
                                    <p:animEffect filter="fade" transition="in">
                                      <p:cBhvr>
                                        <p:cTn id="30" dur="1000"/>
                                        <p:tgtEl>
                                          <p:spTgt spid="17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70" grpId="1"/>
      <p:bldP build="whole" bldLvl="1" animBg="1" rev="0" advAuto="0" spid="173" grpId="3"/>
      <p:bldP build="whole" bldLvl="1" animBg="1" rev="0" advAuto="0" spid="174" grpId="4"/>
      <p:bldP build="p" bldLvl="5" animBg="1" rev="0" advAuto="0" spid="172" grpId="2"/>
    </p:bld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184" name="Google Shape;100;p19"/>
          <p:cNvSpPr txBox="1"/>
          <p:nvPr>
            <p:ph type="title"/>
          </p:nvPr>
        </p:nvSpPr>
        <p:spPr>
          <a:xfrm>
            <a:off x="1001550" y="582303"/>
            <a:ext cx="7140900" cy="1698901"/>
          </a:xfrm>
          <a:prstGeom prst="rect">
            <a:avLst/>
          </a:prstGeom>
        </p:spPr>
        <p:txBody>
          <a:bodyPr anchor="ctr"/>
          <a:lstStyle/>
          <a:p>
            <a:pPr algn="ctr">
              <a:defRPr sz="2500"/>
            </a:pPr>
            <a:r>
              <a:t>「電卓」と「マーケティング」の授業は</a:t>
            </a:r>
          </a:p>
          <a:p>
            <a:pPr algn="ctr">
              <a:defRPr sz="2500"/>
            </a:pPr>
            <a:r>
              <a:t> どんなことを学んでいるのか？</a:t>
            </a:r>
          </a:p>
        </p:txBody>
      </p:sp>
      <p:pic>
        <p:nvPicPr>
          <p:cNvPr id="185" name="Google Shape;101;p19" descr="Google Shape;101;p19"/>
          <p:cNvPicPr>
            <a:picLocks noChangeAspect="1"/>
          </p:cNvPicPr>
          <p:nvPr/>
        </p:nvPicPr>
        <p:blipFill>
          <a:blip r:embed="rId4">
            <a:extLst/>
          </a:blip>
          <a:stretch>
            <a:fillRect/>
          </a:stretch>
        </p:blipFill>
        <p:spPr>
          <a:xfrm>
            <a:off x="7919674" y="4591399"/>
            <a:ext cx="1071927" cy="399701"/>
          </a:xfrm>
          <a:prstGeom prst="rect">
            <a:avLst/>
          </a:prstGeom>
          <a:ln w="12700">
            <a:miter lim="400000"/>
          </a:ln>
        </p:spPr>
      </p:pic>
      <p:sp>
        <p:nvSpPr>
          <p:cNvPr id="186" name="Google Shape;102;p19"/>
          <p:cNvSpPr txBox="1"/>
          <p:nvPr/>
        </p:nvSpPr>
        <p:spPr>
          <a:xfrm>
            <a:off x="493873" y="1877408"/>
            <a:ext cx="8156254" cy="2713992"/>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nchor="ctr"/>
          <a:lstStyle/>
          <a:p>
            <a:pPr>
              <a:defRPr sz="2600"/>
            </a:pPr>
            <a:r>
              <a:rPr sz="2000"/>
              <a:t>   　　　　　　電卓･･･膨大な情報を処理する技能を学ぶ</a:t>
            </a:r>
            <a:endParaRPr sz="2000"/>
          </a:p>
          <a:p>
            <a:pPr algn="r">
              <a:lnSpc>
                <a:spcPct val="325000"/>
              </a:lnSpc>
              <a:defRPr sz="1500"/>
            </a:pPr>
            <a:r>
              <a:t>その一部が電卓の早打ち</a:t>
            </a:r>
            <a:endParaRPr sz="1200"/>
          </a:p>
          <a:p>
            <a:pPr>
              <a:defRPr sz="2000"/>
            </a:pPr>
            <a:r>
              <a:t>　  マーケティング･･･商品を売るための戦略を考える</a:t>
            </a:r>
          </a:p>
          <a:p>
            <a:pPr algn="r">
              <a:defRPr sz="1500"/>
            </a:pPr>
            <a:r>
              <a:t>例→若者の層にゲーム機を売りたいから、売り場は〇〇、機能はXX…</a:t>
            </a:r>
          </a:p>
        </p:txBody>
      </p:sp>
      <p:grpSp>
        <p:nvGrpSpPr>
          <p:cNvPr id="191" name="グループ"/>
          <p:cNvGrpSpPr/>
          <p:nvPr/>
        </p:nvGrpSpPr>
        <p:grpSpPr>
          <a:xfrm>
            <a:off x="0" y="296510"/>
            <a:ext cx="4572001" cy="285794"/>
            <a:chOff x="0" y="0"/>
            <a:chExt cx="4572000" cy="285793"/>
          </a:xfrm>
        </p:grpSpPr>
        <p:sp>
          <p:nvSpPr>
            <p:cNvPr id="187"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188"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189" name="質問"/>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質問</a:t>
              </a:r>
            </a:p>
          </p:txBody>
        </p:sp>
        <p:sp>
          <p:nvSpPr>
            <p:cNvPr id="190"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sp>
        <p:nvSpPr>
          <p:cNvPr id="192" name="スライド番号"/>
          <p:cNvSpPr txBox="1"/>
          <p:nvPr>
            <p:ph type="sldNum" sz="quarter" idx="2"/>
          </p:nvPr>
        </p:nvSpPr>
        <p:spPr>
          <a:xfrm>
            <a:off x="8754976" y="4700819"/>
            <a:ext cx="266182" cy="31839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84"/>
                                        </p:tgtEl>
                                        <p:attrNameLst>
                                          <p:attrName>style.visibility</p:attrName>
                                        </p:attrNameLst>
                                      </p:cBhvr>
                                      <p:to>
                                        <p:strVal val="visible"/>
                                      </p:to>
                                    </p:set>
                                    <p:animEffect filter="fade" transition="in">
                                      <p:cBhvr>
                                        <p:cTn id="7" dur="1000"/>
                                        <p:tgtEl>
                                          <p:spTgt spid="184"/>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10" grpId="2" fill="hold">
                                  <p:stCondLst>
                                    <p:cond delay="0"/>
                                  </p:stCondLst>
                                  <p:iterate type="el" backwards="0">
                                    <p:tmAbs val="0"/>
                                  </p:iterate>
                                  <p:childTnLst>
                                    <p:set>
                                      <p:cBhvr>
                                        <p:cTn id="11" fill="hold"/>
                                        <p:tgtEl>
                                          <p:spTgt spid="186">
                                            <p:bg/>
                                          </p:spTgt>
                                        </p:tgtEl>
                                        <p:attrNameLst>
                                          <p:attrName>style.visibility</p:attrName>
                                        </p:attrNameLst>
                                      </p:cBhvr>
                                      <p:to>
                                        <p:strVal val="visible"/>
                                      </p:to>
                                    </p:set>
                                    <p:animEffect filter="fade" transition="in">
                                      <p:cBhvr>
                                        <p:cTn id="12" dur="1000"/>
                                        <p:tgtEl>
                                          <p:spTgt spid="186">
                                            <p:bg/>
                                          </p:spTgt>
                                        </p:tgtEl>
                                      </p:cBhvr>
                                    </p:animEffect>
                                  </p:childTnLst>
                                </p:cTn>
                              </p:par>
                              <p:par>
                                <p:cTn id="13" presetClass="entr" nodeType="withEffect" presetSubtype="0" presetID="10" grpId="2" fill="hold">
                                  <p:stCondLst>
                                    <p:cond delay="0"/>
                                  </p:stCondLst>
                                  <p:iterate type="el" backwards="0">
                                    <p:tmAbs val="0"/>
                                  </p:iterate>
                                  <p:childTnLst>
                                    <p:set>
                                      <p:cBhvr>
                                        <p:cTn id="14" fill="hold"/>
                                        <p:tgtEl>
                                          <p:spTgt spid="186">
                                            <p:txEl>
                                              <p:pRg st="0" end="0"/>
                                            </p:txEl>
                                          </p:spTgt>
                                        </p:tgtEl>
                                        <p:attrNameLst>
                                          <p:attrName>style.visibility</p:attrName>
                                        </p:attrNameLst>
                                      </p:cBhvr>
                                      <p:to>
                                        <p:strVal val="visible"/>
                                      </p:to>
                                    </p:set>
                                    <p:animEffect filter="fade" transition="in">
                                      <p:cBhvr>
                                        <p:cTn id="15" dur="1000"/>
                                        <p:tgtEl>
                                          <p:spTgt spid="18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Class="entr" nodeType="clickEffect" presetID="10" grpId="2" fill="hold">
                                  <p:stCondLst>
                                    <p:cond delay="0"/>
                                  </p:stCondLst>
                                  <p:iterate type="el" backwards="0">
                                    <p:tmAbs val="0"/>
                                  </p:iterate>
                                  <p:childTnLst>
                                    <p:set>
                                      <p:cBhvr>
                                        <p:cTn id="19" fill="hold"/>
                                        <p:tgtEl>
                                          <p:spTgt spid="186">
                                            <p:txEl>
                                              <p:pRg st="1" end="1"/>
                                            </p:txEl>
                                          </p:spTgt>
                                        </p:tgtEl>
                                        <p:attrNameLst>
                                          <p:attrName>style.visibility</p:attrName>
                                        </p:attrNameLst>
                                      </p:cBhvr>
                                      <p:to>
                                        <p:strVal val="visible"/>
                                      </p:to>
                                    </p:set>
                                    <p:animEffect filter="fade" transition="in">
                                      <p:cBhvr>
                                        <p:cTn id="20" dur="1000"/>
                                        <p:tgtEl>
                                          <p:spTgt spid="186">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Class="entr" nodeType="clickEffect" presetID="10" grpId="2" fill="hold">
                                  <p:stCondLst>
                                    <p:cond delay="0"/>
                                  </p:stCondLst>
                                  <p:iterate type="el" backwards="0">
                                    <p:tmAbs val="0"/>
                                  </p:iterate>
                                  <p:childTnLst>
                                    <p:set>
                                      <p:cBhvr>
                                        <p:cTn id="24" fill="hold"/>
                                        <p:tgtEl>
                                          <p:spTgt spid="186">
                                            <p:txEl>
                                              <p:pRg st="2" end="2"/>
                                            </p:txEl>
                                          </p:spTgt>
                                        </p:tgtEl>
                                        <p:attrNameLst>
                                          <p:attrName>style.visibility</p:attrName>
                                        </p:attrNameLst>
                                      </p:cBhvr>
                                      <p:to>
                                        <p:strVal val="visible"/>
                                      </p:to>
                                    </p:set>
                                    <p:animEffect filter="fade" transition="in">
                                      <p:cBhvr>
                                        <p:cTn id="25" dur="1000"/>
                                        <p:tgtEl>
                                          <p:spTgt spid="18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Class="entr" nodeType="clickEffect" presetID="10" grpId="2" fill="hold">
                                  <p:stCondLst>
                                    <p:cond delay="0"/>
                                  </p:stCondLst>
                                  <p:iterate type="el" backwards="0">
                                    <p:tmAbs val="0"/>
                                  </p:iterate>
                                  <p:childTnLst>
                                    <p:set>
                                      <p:cBhvr>
                                        <p:cTn id="29" fill="hold"/>
                                        <p:tgtEl>
                                          <p:spTgt spid="186">
                                            <p:txEl>
                                              <p:pRg st="3" end="3"/>
                                            </p:txEl>
                                          </p:spTgt>
                                        </p:tgtEl>
                                        <p:attrNameLst>
                                          <p:attrName>style.visibility</p:attrName>
                                        </p:attrNameLst>
                                      </p:cBhvr>
                                      <p:to>
                                        <p:strVal val="visible"/>
                                      </p:to>
                                    </p:set>
                                    <p:animEffect filter="fade" transition="in">
                                      <p:cBhvr>
                                        <p:cTn id="30" dur="1000"/>
                                        <p:tgtEl>
                                          <p:spTgt spid="186">
                                            <p:txEl>
                                              <p:pRg st="3" end="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186" grpId="2"/>
      <p:bldP build="whole" bldLvl="1" animBg="1" rev="0" advAuto="0" spid="184" grpId="1"/>
    </p:bld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196" name="Google Shape;107;p20"/>
          <p:cNvSpPr txBox="1"/>
          <p:nvPr>
            <p:ph type="title"/>
          </p:nvPr>
        </p:nvSpPr>
        <p:spPr>
          <a:xfrm>
            <a:off x="311699" y="826024"/>
            <a:ext cx="8520602" cy="572701"/>
          </a:xfrm>
          <a:prstGeom prst="rect">
            <a:avLst/>
          </a:prstGeom>
        </p:spPr>
        <p:txBody>
          <a:bodyPr/>
          <a:lstStyle>
            <a:lvl1pPr>
              <a:defRPr sz="2500"/>
            </a:lvl1pPr>
          </a:lstStyle>
          <a:p>
            <a:pPr/>
            <a:r>
              <a:t>菊武クイズ！</a:t>
            </a:r>
          </a:p>
        </p:txBody>
      </p:sp>
      <p:sp>
        <p:nvSpPr>
          <p:cNvPr id="197" name="Google Shape;108;p20"/>
          <p:cNvSpPr txBox="1"/>
          <p:nvPr>
            <p:ph type="body" sz="quarter" idx="1"/>
          </p:nvPr>
        </p:nvSpPr>
        <p:spPr>
          <a:xfrm>
            <a:off x="269779" y="1537688"/>
            <a:ext cx="7460765" cy="1126374"/>
          </a:xfrm>
          <a:prstGeom prst="rect">
            <a:avLst/>
          </a:prstGeom>
        </p:spPr>
        <p:txBody>
          <a:bodyPr/>
          <a:lstStyle/>
          <a:p>
            <a:pPr marL="0" indent="0">
              <a:lnSpc>
                <a:spcPct val="103500"/>
              </a:lnSpc>
              <a:buSzTx/>
              <a:buNone/>
              <a:defRPr sz="2000">
                <a:solidFill>
                  <a:srgbClr val="000000"/>
                </a:solidFill>
              </a:defRPr>
            </a:pPr>
            <a:r>
              <a:t>菊武ビジネス専門学校にはちょっと変わった部活があります。</a:t>
            </a:r>
          </a:p>
          <a:p>
            <a:pPr marL="0" indent="0">
              <a:lnSpc>
                <a:spcPct val="103500"/>
              </a:lnSpc>
              <a:spcBef>
                <a:spcPts val="1200"/>
              </a:spcBef>
              <a:buSzTx/>
              <a:buNone/>
              <a:defRPr sz="2000">
                <a:solidFill>
                  <a:srgbClr val="000000"/>
                </a:solidFill>
              </a:defRPr>
            </a:pPr>
            <a:r>
              <a:t>どんな部活でしょう？</a:t>
            </a:r>
          </a:p>
        </p:txBody>
      </p:sp>
      <p:pic>
        <p:nvPicPr>
          <p:cNvPr id="198" name="Google Shape;109;p20" descr="Google Shape;109;p20"/>
          <p:cNvPicPr>
            <a:picLocks noChangeAspect="1"/>
          </p:cNvPicPr>
          <p:nvPr/>
        </p:nvPicPr>
        <p:blipFill>
          <a:blip r:embed="rId4">
            <a:extLst/>
          </a:blip>
          <a:stretch>
            <a:fillRect/>
          </a:stretch>
        </p:blipFill>
        <p:spPr>
          <a:xfrm>
            <a:off x="7919674" y="4591399"/>
            <a:ext cx="1071927" cy="399701"/>
          </a:xfrm>
          <a:prstGeom prst="rect">
            <a:avLst/>
          </a:prstGeom>
          <a:ln w="12700">
            <a:miter lim="400000"/>
          </a:ln>
        </p:spPr>
      </p:pic>
      <p:sp>
        <p:nvSpPr>
          <p:cNvPr id="199" name="Google Shape;112;p20"/>
          <p:cNvSpPr txBox="1"/>
          <p:nvPr/>
        </p:nvSpPr>
        <p:spPr>
          <a:xfrm>
            <a:off x="470999" y="2879225"/>
            <a:ext cx="8520601" cy="1313701"/>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normAutofit fontScale="100000" lnSpcReduction="0"/>
          </a:bodyPr>
          <a:lstStyle>
            <a:lvl1pPr>
              <a:lnSpc>
                <a:spcPct val="200000"/>
              </a:lnSpc>
              <a:defRPr sz="1800"/>
            </a:lvl1pPr>
          </a:lstStyle>
          <a:p>
            <a:pPr/>
            <a:r>
              <a:t>1.座る部</a:t>
            </a:r>
          </a:p>
        </p:txBody>
      </p:sp>
      <p:sp>
        <p:nvSpPr>
          <p:cNvPr id="200" name="Google Shape;113;p20"/>
          <p:cNvSpPr txBox="1"/>
          <p:nvPr/>
        </p:nvSpPr>
        <p:spPr>
          <a:xfrm>
            <a:off x="470999" y="4010174"/>
            <a:ext cx="8520601" cy="1336526"/>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normAutofit fontScale="100000" lnSpcReduction="0"/>
          </a:bodyPr>
          <a:lstStyle>
            <a:lvl1pPr>
              <a:lnSpc>
                <a:spcPct val="200000"/>
              </a:lnSpc>
              <a:spcBef>
                <a:spcPts val="1200"/>
              </a:spcBef>
              <a:defRPr sz="1800"/>
            </a:lvl1pPr>
          </a:lstStyle>
          <a:p>
            <a:pPr/>
            <a:r>
              <a:t>3.ファンタ部</a:t>
            </a:r>
          </a:p>
        </p:txBody>
      </p:sp>
      <p:sp>
        <p:nvSpPr>
          <p:cNvPr id="201" name="Google Shape;114;p20"/>
          <p:cNvSpPr txBox="1"/>
          <p:nvPr/>
        </p:nvSpPr>
        <p:spPr>
          <a:xfrm>
            <a:off x="470999" y="2750930"/>
            <a:ext cx="8520601" cy="1250265"/>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normAutofit fontScale="100000" lnSpcReduction="0"/>
          </a:bodyPr>
          <a:lstStyle/>
          <a:p>
            <a:pPr>
              <a:lnSpc>
                <a:spcPct val="200000"/>
              </a:lnSpc>
              <a:defRPr sz="1800">
                <a:solidFill>
                  <a:schemeClr val="accent2">
                    <a:lumOff val="21764"/>
                  </a:schemeClr>
                </a:solidFill>
              </a:defRPr>
            </a:pPr>
          </a:p>
          <a:p>
            <a:pPr>
              <a:lnSpc>
                <a:spcPct val="200000"/>
              </a:lnSpc>
              <a:spcBef>
                <a:spcPts val="1200"/>
              </a:spcBef>
              <a:defRPr sz="1800"/>
            </a:pPr>
            <a:r>
              <a:t>2.からくり文化部</a:t>
            </a:r>
          </a:p>
        </p:txBody>
      </p:sp>
      <p:pic>
        <p:nvPicPr>
          <p:cNvPr id="202" name="Google Shape;110;p20" descr="Google Shape;110;p20"/>
          <p:cNvPicPr>
            <a:picLocks noChangeAspect="1"/>
          </p:cNvPicPr>
          <p:nvPr/>
        </p:nvPicPr>
        <p:blipFill>
          <a:blip r:embed="rId5">
            <a:extLst/>
          </a:blip>
          <a:stretch>
            <a:fillRect/>
          </a:stretch>
        </p:blipFill>
        <p:spPr>
          <a:xfrm>
            <a:off x="6239774" y="1902286"/>
            <a:ext cx="1679901" cy="2516701"/>
          </a:xfrm>
          <a:prstGeom prst="rect">
            <a:avLst/>
          </a:prstGeom>
          <a:ln w="12700">
            <a:miter lim="400000"/>
          </a:ln>
        </p:spPr>
      </p:pic>
      <p:pic>
        <p:nvPicPr>
          <p:cNvPr id="203" name="Google Shape;111;p20" descr="Google Shape;111;p20"/>
          <p:cNvPicPr>
            <a:picLocks noChangeAspect="1"/>
          </p:cNvPicPr>
          <p:nvPr/>
        </p:nvPicPr>
        <p:blipFill>
          <a:blip r:embed="rId6">
            <a:extLst/>
          </a:blip>
          <a:stretch>
            <a:fillRect/>
          </a:stretch>
        </p:blipFill>
        <p:spPr>
          <a:xfrm>
            <a:off x="3070092" y="1897173"/>
            <a:ext cx="2368139" cy="2363405"/>
          </a:xfrm>
          <a:prstGeom prst="rect">
            <a:avLst/>
          </a:prstGeom>
          <a:ln w="12700">
            <a:miter lim="400000"/>
          </a:ln>
        </p:spPr>
      </p:pic>
      <p:grpSp>
        <p:nvGrpSpPr>
          <p:cNvPr id="208" name="グループ"/>
          <p:cNvGrpSpPr/>
          <p:nvPr/>
        </p:nvGrpSpPr>
        <p:grpSpPr>
          <a:xfrm>
            <a:off x="0" y="296510"/>
            <a:ext cx="4572001" cy="285794"/>
            <a:chOff x="0" y="0"/>
            <a:chExt cx="4572000" cy="285793"/>
          </a:xfrm>
        </p:grpSpPr>
        <p:sp>
          <p:nvSpPr>
            <p:cNvPr id="204"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205"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206" name="菊武クイズ！"/>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菊武クイズ！</a:t>
              </a:r>
            </a:p>
          </p:txBody>
        </p:sp>
        <p:sp>
          <p:nvSpPr>
            <p:cNvPr id="207"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pic>
        <p:nvPicPr>
          <p:cNvPr id="209" name="My Movie 2-360p30.mov" descr="My Movie 2-360p30.mov"/>
          <p:cNvPicPr>
            <a:picLocks noChangeAspect="0"/>
          </p:cNvPicPr>
          <p:nvPr>
            <a:videoFile r:link="rId7"/>
            <p:extLst>
              <p:ext uri="{DAA4B4D4-6D71-4841-9C94-3DE7FCFB9230}">
                <p14:media xmlns:p14="http://schemas.microsoft.com/office/powerpoint/2010/main" r:embed="rId8"/>
              </p:ext>
            </p:extLst>
          </p:nvPr>
        </p:nvPicPr>
        <p:blipFill>
          <a:blip r:embed="rId9">
            <a:extLst/>
          </a:blip>
          <a:stretch>
            <a:fillRect/>
          </a:stretch>
        </p:blipFill>
        <p:spPr>
          <a:xfrm>
            <a:off x="7962420" y="63500"/>
            <a:ext cx="1105380" cy="1112375"/>
          </a:xfrm>
          <a:prstGeom prst="rect">
            <a:avLst/>
          </a:prstGeom>
          <a:ln w="12700">
            <a:miter lim="400000"/>
          </a:ln>
        </p:spPr>
      </p:pic>
      <p:pic>
        <p:nvPicPr>
          <p:cNvPr id="210" name="無題 - 2024年2月1日 01.23.32.psd" descr="無題 - 2024年2月1日 01.23.32.psd"/>
          <p:cNvPicPr>
            <a:picLocks noChangeAspect="1"/>
          </p:cNvPicPr>
          <p:nvPr/>
        </p:nvPicPr>
        <p:blipFill>
          <a:blip r:embed="rId10">
            <a:alphaModFix amt="23059"/>
            <a:extLst/>
          </a:blip>
          <a:stretch>
            <a:fillRect/>
          </a:stretch>
        </p:blipFill>
        <p:spPr>
          <a:xfrm>
            <a:off x="7955425" y="63500"/>
            <a:ext cx="1112376" cy="1112375"/>
          </a:xfrm>
          <a:prstGeom prst="rect">
            <a:avLst/>
          </a:prstGeom>
          <a:ln w="12700">
            <a:miter lim="400000"/>
          </a:ln>
        </p:spPr>
      </p:pic>
      <p:sp>
        <p:nvSpPr>
          <p:cNvPr id="211" name="スライド番号"/>
          <p:cNvSpPr txBox="1"/>
          <p:nvPr>
            <p:ph type="sldNum" sz="quarter" idx="2"/>
          </p:nvPr>
        </p:nvSpPr>
        <p:spPr>
          <a:xfrm>
            <a:off x="8754976" y="4700819"/>
            <a:ext cx="266182" cy="31839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96"/>
                                        </p:tgtEl>
                                        <p:attrNameLst>
                                          <p:attrName>style.visibility</p:attrName>
                                        </p:attrNameLst>
                                      </p:cBhvr>
                                      <p:to>
                                        <p:strVal val="visible"/>
                                      </p:to>
                                    </p:set>
                                    <p:animEffect filter="fade" transition="in">
                                      <p:cBhvr>
                                        <p:cTn id="7" dur="1000"/>
                                        <p:tgtEl>
                                          <p:spTgt spid="196"/>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10" grpId="2" fill="hold">
                                  <p:stCondLst>
                                    <p:cond delay="0"/>
                                  </p:stCondLst>
                                  <p:iterate type="el" backwards="0">
                                    <p:tmAbs val="0"/>
                                  </p:iterate>
                                  <p:childTnLst>
                                    <p:set>
                                      <p:cBhvr>
                                        <p:cTn id="11" fill="hold"/>
                                        <p:tgtEl>
                                          <p:spTgt spid="197"/>
                                        </p:tgtEl>
                                        <p:attrNameLst>
                                          <p:attrName>style.visibility</p:attrName>
                                        </p:attrNameLst>
                                      </p:cBhvr>
                                      <p:to>
                                        <p:strVal val="visible"/>
                                      </p:to>
                                    </p:set>
                                    <p:animEffect filter="fade" transition="in">
                                      <p:cBhvr>
                                        <p:cTn id="12" dur="1000"/>
                                        <p:tgtEl>
                                          <p:spTgt spid="197"/>
                                        </p:tgtEl>
                                      </p:cBhvr>
                                    </p:animEffect>
                                  </p:childTnLst>
                                </p:cTn>
                              </p:par>
                            </p:childTnLst>
                          </p:cTn>
                        </p:par>
                      </p:childTnLst>
                    </p:cTn>
                  </p:par>
                  <p:par>
                    <p:cTn id="13" fill="hold">
                      <p:stCondLst>
                        <p:cond delay="indefinite"/>
                      </p:stCondLst>
                      <p:childTnLst>
                        <p:par>
                          <p:cTn id="14" fill="hold">
                            <p:stCondLst>
                              <p:cond delay="0"/>
                            </p:stCondLst>
                            <p:childTnLst>
                              <p:par>
                                <p:cTn id="15" presetClass="entr" nodeType="clickEffect" presetID="10" grpId="3" fill="hold">
                                  <p:stCondLst>
                                    <p:cond delay="0"/>
                                  </p:stCondLst>
                                  <p:iterate type="el" backwards="0">
                                    <p:tmAbs val="0"/>
                                  </p:iterate>
                                  <p:childTnLst>
                                    <p:set>
                                      <p:cBhvr>
                                        <p:cTn id="16" fill="hold"/>
                                        <p:tgtEl>
                                          <p:spTgt spid="199"/>
                                        </p:tgtEl>
                                        <p:attrNameLst>
                                          <p:attrName>style.visibility</p:attrName>
                                        </p:attrNameLst>
                                      </p:cBhvr>
                                      <p:to>
                                        <p:strVal val="visible"/>
                                      </p:to>
                                    </p:set>
                                    <p:animEffect filter="fade" transition="in">
                                      <p:cBhvr>
                                        <p:cTn id="17" dur="1000"/>
                                        <p:tgtEl>
                                          <p:spTgt spid="199"/>
                                        </p:tgtEl>
                                      </p:cBhvr>
                                    </p:animEffect>
                                  </p:childTnLst>
                                </p:cTn>
                              </p:par>
                            </p:childTnLst>
                          </p:cTn>
                        </p:par>
                        <p:par>
                          <p:cTn id="18" fill="hold">
                            <p:stCondLst>
                              <p:cond delay="1000"/>
                            </p:stCondLst>
                            <p:childTnLst>
                              <p:par>
                                <p:cTn id="19" presetClass="entr" nodeType="afterEffect" presetID="10" grpId="4" fill="hold">
                                  <p:stCondLst>
                                    <p:cond delay="0"/>
                                  </p:stCondLst>
                                  <p:iterate type="el" backwards="0">
                                    <p:tmAbs val="0"/>
                                  </p:iterate>
                                  <p:childTnLst>
                                    <p:set>
                                      <p:cBhvr>
                                        <p:cTn id="20" fill="hold"/>
                                        <p:tgtEl>
                                          <p:spTgt spid="202"/>
                                        </p:tgtEl>
                                        <p:attrNameLst>
                                          <p:attrName>style.visibility</p:attrName>
                                        </p:attrNameLst>
                                      </p:cBhvr>
                                      <p:to>
                                        <p:strVal val="visible"/>
                                      </p:to>
                                    </p:set>
                                    <p:animEffect filter="fade" transition="in">
                                      <p:cBhvr>
                                        <p:cTn id="21" dur="1000"/>
                                        <p:tgtEl>
                                          <p:spTgt spid="202"/>
                                        </p:tgtEl>
                                      </p:cBhvr>
                                    </p:animEffect>
                                  </p:childTnLst>
                                </p:cTn>
                              </p:par>
                            </p:childTnLst>
                          </p:cTn>
                        </p:par>
                      </p:childTnLst>
                    </p:cTn>
                  </p:par>
                  <p:par>
                    <p:cTn id="22" fill="hold">
                      <p:stCondLst>
                        <p:cond delay="indefinite"/>
                      </p:stCondLst>
                      <p:childTnLst>
                        <p:par>
                          <p:cTn id="23" fill="hold">
                            <p:stCondLst>
                              <p:cond delay="0"/>
                            </p:stCondLst>
                            <p:childTnLst>
                              <p:par>
                                <p:cTn id="24" presetClass="entr" nodeType="clickEffect" presetID="10" grpId="5" fill="hold">
                                  <p:stCondLst>
                                    <p:cond delay="0"/>
                                  </p:stCondLst>
                                  <p:iterate type="el" backwards="0">
                                    <p:tmAbs val="0"/>
                                  </p:iterate>
                                  <p:childTnLst>
                                    <p:set>
                                      <p:cBhvr>
                                        <p:cTn id="25" fill="hold"/>
                                        <p:tgtEl>
                                          <p:spTgt spid="201"/>
                                        </p:tgtEl>
                                        <p:attrNameLst>
                                          <p:attrName>style.visibility</p:attrName>
                                        </p:attrNameLst>
                                      </p:cBhvr>
                                      <p:to>
                                        <p:strVal val="visible"/>
                                      </p:to>
                                    </p:set>
                                    <p:animEffect filter="fade" transition="in">
                                      <p:cBhvr>
                                        <p:cTn id="26" dur="1000"/>
                                        <p:tgtEl>
                                          <p:spTgt spid="201"/>
                                        </p:tgtEl>
                                      </p:cBhvr>
                                    </p:animEffect>
                                  </p:childTnLst>
                                </p:cTn>
                              </p:par>
                            </p:childTnLst>
                          </p:cTn>
                        </p:par>
                      </p:childTnLst>
                    </p:cTn>
                  </p:par>
                  <p:par>
                    <p:cTn id="27" fill="hold">
                      <p:stCondLst>
                        <p:cond delay="indefinite"/>
                      </p:stCondLst>
                      <p:childTnLst>
                        <p:par>
                          <p:cTn id="28" fill="hold">
                            <p:stCondLst>
                              <p:cond delay="0"/>
                            </p:stCondLst>
                            <p:childTnLst>
                              <p:par>
                                <p:cTn id="29" presetClass="entr" nodeType="clickEffect" presetID="10" grpId="6" fill="hold">
                                  <p:stCondLst>
                                    <p:cond delay="0"/>
                                  </p:stCondLst>
                                  <p:iterate type="el" backwards="0">
                                    <p:tmAbs val="0"/>
                                  </p:iterate>
                                  <p:childTnLst>
                                    <p:set>
                                      <p:cBhvr>
                                        <p:cTn id="30" fill="hold"/>
                                        <p:tgtEl>
                                          <p:spTgt spid="200"/>
                                        </p:tgtEl>
                                        <p:attrNameLst>
                                          <p:attrName>style.visibility</p:attrName>
                                        </p:attrNameLst>
                                      </p:cBhvr>
                                      <p:to>
                                        <p:strVal val="visible"/>
                                      </p:to>
                                    </p:set>
                                    <p:animEffect filter="fade" transition="in">
                                      <p:cBhvr>
                                        <p:cTn id="31" dur="1000"/>
                                        <p:tgtEl>
                                          <p:spTgt spid="200"/>
                                        </p:tgtEl>
                                      </p:cBhvr>
                                    </p:animEffect>
                                  </p:childTnLst>
                                </p:cTn>
                              </p:par>
                            </p:childTnLst>
                          </p:cTn>
                        </p:par>
                        <p:par>
                          <p:cTn id="32" fill="hold">
                            <p:stCondLst>
                              <p:cond delay="1000"/>
                            </p:stCondLst>
                            <p:childTnLst>
                              <p:par>
                                <p:cTn id="33" presetClass="entr" nodeType="afterEffect" presetID="10" grpId="7" fill="hold">
                                  <p:stCondLst>
                                    <p:cond delay="0"/>
                                  </p:stCondLst>
                                  <p:iterate type="el" backwards="0">
                                    <p:tmAbs val="0"/>
                                  </p:iterate>
                                  <p:childTnLst>
                                    <p:set>
                                      <p:cBhvr>
                                        <p:cTn id="34" fill="hold"/>
                                        <p:tgtEl>
                                          <p:spTgt spid="203"/>
                                        </p:tgtEl>
                                        <p:attrNameLst>
                                          <p:attrName>style.visibility</p:attrName>
                                        </p:attrNameLst>
                                      </p:cBhvr>
                                      <p:to>
                                        <p:strVal val="visible"/>
                                      </p:to>
                                    </p:set>
                                    <p:animEffect filter="fade" transition="in">
                                      <p:cBhvr>
                                        <p:cTn id="35" dur="1000"/>
                                        <p:tgtEl>
                                          <p:spTgt spid="203"/>
                                        </p:tgtEl>
                                      </p:cBhvr>
                                    </p:animEffect>
                                  </p:childTnLst>
                                </p:cTn>
                              </p:par>
                            </p:childTnLst>
                          </p:cTn>
                        </p:par>
                      </p:childTnLst>
                    </p:cTn>
                  </p:par>
                  <p:par>
                    <p:cTn id="36" fill="hold">
                      <p:stCondLst>
                        <p:cond delay="indefinite"/>
                      </p:stCondLst>
                      <p:childTnLst>
                        <p:par>
                          <p:cTn id="37" fill="hold">
                            <p:stCondLst>
                              <p:cond delay="0"/>
                            </p:stCondLst>
                            <p:childTnLst>
                              <p:par>
                                <p:cTn id="38" presetClass="mediacall" nodeType="clickEffect" presetSubtype="0" presetID="1" grpId="8" fill="hold">
                                  <p:stCondLst>
                                    <p:cond delay="0"/>
                                  </p:stCondLst>
                                  <p:childTnLst>
                                    <p:cmd type="call" cmd="playFrom(0.0)">
                                      <p:cBhvr>
                                        <p:cTn id="39" dur="16666" fill="hold"/>
                                        <p:tgtEl>
                                          <p:spTgt spid="209"/>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40" fill="hold" display="0">
                  <p:stCondLst>
                    <p:cond delay="indefinite"/>
                  </p:stCondLst>
                </p:cTn>
                <p:tgtEl>
                  <p:spTgt spid="209"/>
                </p:tgtEl>
              </p:cMediaNode>
            </p:video>
            <p:seq concurrent="1" prevAc="none" nextAc="seek">
              <p:cTn id="41" evtFilter="cancelBubble" nodeType="interactiveSeq" restart="whenNotActive" fill="hold">
                <p:stCondLst>
                  <p:cond delay="0" evt="onClick">
                    <p:tgtEl>
                      <p:spTgt spid="209"/>
                    </p:tgtEl>
                  </p:cond>
                </p:stCondLst>
                <p:endSync delay="0" evt="end">
                  <p:rtn val="all"/>
                </p:endSync>
                <p:childTnLst>
                  <p:par>
                    <p:cTn id="42" fill="hold">
                      <p:stCondLst>
                        <p:cond delay="0"/>
                      </p:stCondLst>
                      <p:childTnLst>
                        <p:par>
                          <p:cTn id="43" fill="hold">
                            <p:stCondLst>
                              <p:cond delay="0"/>
                            </p:stCondLst>
                            <p:childTnLst>
                              <p:par>
                                <p:cTn id="44" presetClass="mediacall" nodeType="clickEffect" presetSubtype="0" presetID="2" fill="hold">
                                  <p:stCondLst>
                                    <p:cond delay="0"/>
                                  </p:stCondLst>
                                  <p:childTnLst>
                                    <p:cmd type="call" cmd="togglePause">
                                      <p:cBhvr>
                                        <p:cTn id="45" dur="1" fill="hold"/>
                                        <p:tgtEl>
                                          <p:spTgt spid="209"/>
                                        </p:tgtEl>
                                      </p:cBhvr>
                                    </p:cmd>
                                  </p:childTnLst>
                                </p:cTn>
                              </p:par>
                            </p:childTnLst>
                          </p:cTn>
                        </p:par>
                      </p:childTnLst>
                    </p:cTn>
                  </p:par>
                </p:childTnLst>
              </p:cTn>
              <p:nextCondLst>
                <p:cond delay="0" evt="onClick">
                  <p:tgtEl>
                    <p:spTgt spid="209"/>
                  </p:tgtEl>
                </p:cond>
              </p:nextCondLst>
            </p:seq>
          </p:childTnLst>
        </p:cTn>
      </p:par>
    </p:tnLst>
    <p:bldLst>
      <p:bldP build="whole" bldLvl="1" animBg="1" rev="0" advAuto="0" spid="199" grpId="3"/>
      <p:bldP build="whole" bldLvl="1" animBg="1" rev="0" advAuto="0" spid="201" grpId="5"/>
      <p:bldP build="whole" bldLvl="1" animBg="1" rev="0" advAuto="0" spid="200" grpId="6"/>
      <p:bldP build="whole" bldLvl="1" animBg="1" rev="0" advAuto="0" spid="196" grpId="1"/>
      <p:bldP build="whole" bldLvl="1" animBg="1" rev="0" advAuto="0" spid="197" grpId="2"/>
      <p:bldP build="whole" bldLvl="1" animBg="1" rev="0" advAuto="0" spid="203" grpId="7"/>
      <p:bldP build="whole" bldLvl="1" animBg="1" rev="0" advAuto="0" spid="202" grpId="4"/>
    </p:bld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pic>
        <p:nvPicPr>
          <p:cNvPr id="215" name="Google Shape;119;p21" descr="Google Shape;119;p21"/>
          <p:cNvPicPr>
            <a:picLocks noChangeAspect="1"/>
          </p:cNvPicPr>
          <p:nvPr/>
        </p:nvPicPr>
        <p:blipFill>
          <a:blip r:embed="rId4">
            <a:extLst/>
          </a:blip>
          <a:stretch>
            <a:fillRect/>
          </a:stretch>
        </p:blipFill>
        <p:spPr>
          <a:xfrm>
            <a:off x="7919674" y="4591399"/>
            <a:ext cx="1071927" cy="399701"/>
          </a:xfrm>
          <a:prstGeom prst="rect">
            <a:avLst/>
          </a:prstGeom>
          <a:ln w="12700">
            <a:miter lim="400000"/>
          </a:ln>
        </p:spPr>
      </p:pic>
      <p:pic>
        <p:nvPicPr>
          <p:cNvPr id="216" name="Google Shape;120;p21" descr="Google Shape;120;p21"/>
          <p:cNvPicPr>
            <a:picLocks noChangeAspect="1"/>
          </p:cNvPicPr>
          <p:nvPr/>
        </p:nvPicPr>
        <p:blipFill>
          <a:blip r:embed="rId5">
            <a:extLst/>
          </a:blip>
          <a:stretch>
            <a:fillRect/>
          </a:stretch>
        </p:blipFill>
        <p:spPr>
          <a:xfrm rot="1072610">
            <a:off x="2570176" y="136273"/>
            <a:ext cx="4433750" cy="4433751"/>
          </a:xfrm>
          <a:prstGeom prst="rect">
            <a:avLst/>
          </a:prstGeom>
          <a:ln w="12700">
            <a:miter lim="400000"/>
          </a:ln>
        </p:spPr>
      </p:pic>
      <p:grpSp>
        <p:nvGrpSpPr>
          <p:cNvPr id="221" name="グループ"/>
          <p:cNvGrpSpPr/>
          <p:nvPr/>
        </p:nvGrpSpPr>
        <p:grpSpPr>
          <a:xfrm>
            <a:off x="0" y="296510"/>
            <a:ext cx="4572001" cy="285794"/>
            <a:chOff x="0" y="0"/>
            <a:chExt cx="4572000" cy="285793"/>
          </a:xfrm>
        </p:grpSpPr>
        <p:sp>
          <p:nvSpPr>
            <p:cNvPr id="217" name="四角形"/>
            <p:cNvSpPr/>
            <p:nvPr/>
          </p:nvSpPr>
          <p:spPr>
            <a:xfrm>
              <a:off x="0" y="0"/>
              <a:ext cx="3223500" cy="285794"/>
            </a:xfrm>
            <a:prstGeom prst="rect">
              <a:avLst/>
            </a:prstGeom>
            <a:gradFill flip="none" rotWithShape="1">
              <a:gsLst>
                <a:gs pos="0">
                  <a:srgbClr val="5C5C5C">
                    <a:alpha val="60045"/>
                  </a:srgbClr>
                </a:gs>
                <a:gs pos="100000">
                  <a:srgbClr val="FFFFFF">
                    <a:alpha val="60045"/>
                  </a:srgbClr>
                </a:gs>
              </a:gsLst>
              <a:lin ang="0" scaled="0"/>
            </a:gra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sp>
          <p:nvSpPr>
            <p:cNvPr id="218" name="三角形"/>
            <p:cNvSpPr/>
            <p:nvPr/>
          </p:nvSpPr>
          <p:spPr>
            <a:xfrm rot="5400000">
              <a:off x="-43880" y="43879"/>
              <a:ext cx="285794" cy="1980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6E6E6">
                <a:alpha val="80365"/>
              </a:srgbClr>
            </a:solidFill>
            <a:ln w="12700" cap="flat">
              <a:noFill/>
              <a:miter lim="400000"/>
            </a:ln>
            <a:effectLst/>
          </p:spPr>
          <p:txBody>
            <a:bodyPr wrap="square" lIns="50800" tIns="50800" rIns="50800" bIns="50800" numCol="1" anchor="ctr">
              <a:noAutofit/>
            </a:bodyPr>
            <a:lstStyle/>
            <a:p>
              <a:pPr algn="ctr" defTabSz="825500">
                <a:defRPr sz="3200">
                  <a:solidFill>
                    <a:srgbClr val="FFFFFF"/>
                  </a:solidFill>
                  <a:latin typeface="ヒラギノ角ゴ ProN W3"/>
                  <a:ea typeface="ヒラギノ角ゴ ProN W3"/>
                  <a:cs typeface="ヒラギノ角ゴ ProN W3"/>
                  <a:sym typeface="ヒラギノ角ゴ ProN W3"/>
                </a:defRPr>
              </a:pPr>
            </a:p>
          </p:txBody>
        </p:sp>
        <p:sp>
          <p:nvSpPr>
            <p:cNvPr id="219" name="菊武クイズ！"/>
            <p:cNvSpPr/>
            <p:nvPr/>
          </p:nvSpPr>
          <p:spPr>
            <a:xfrm>
              <a:off x="188876" y="0"/>
              <a:ext cx="3034624" cy="28579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825500">
                <a:defRPr>
                  <a:ln w="3175" cap="flat">
                    <a:solidFill>
                      <a:srgbClr val="000000"/>
                    </a:solidFill>
                    <a:prstDash val="solid"/>
                    <a:miter lim="400000"/>
                  </a:ln>
                  <a:latin typeface="ヒラギノ角ゴ ProN W3"/>
                  <a:ea typeface="ヒラギノ角ゴ ProN W3"/>
                  <a:cs typeface="ヒラギノ角ゴ ProN W3"/>
                  <a:sym typeface="ヒラギノ角ゴ ProN W3"/>
                </a:defRPr>
              </a:lvl1pPr>
            </a:lstStyle>
            <a:p>
              <a:pPr/>
              <a:r>
                <a:t>菊武クイズ！</a:t>
              </a:r>
            </a:p>
          </p:txBody>
        </p:sp>
        <p:sp>
          <p:nvSpPr>
            <p:cNvPr id="220" name="四角形"/>
            <p:cNvSpPr/>
            <p:nvPr/>
          </p:nvSpPr>
          <p:spPr>
            <a:xfrm>
              <a:off x="3223499" y="0"/>
              <a:ext cx="1348501" cy="285794"/>
            </a:xfrm>
            <a:prstGeom prst="rect">
              <a:avLst/>
            </a:prstGeom>
            <a:solidFill>
              <a:srgbClr val="FFFFFF">
                <a:alpha val="60045"/>
              </a:srgbClr>
            </a:solidFill>
            <a:ln w="12700" cap="flat">
              <a:noFill/>
              <a:miter lim="400000"/>
            </a:ln>
            <a:effectLst/>
          </p:spPr>
          <p:txBody>
            <a:bodyPr wrap="square" lIns="50800" tIns="50800" rIns="50800" bIns="50800" numCol="1" anchor="ctr">
              <a:noAutofit/>
            </a:bodyPr>
            <a:lstStyle/>
            <a:p>
              <a:pPr algn="ctr" defTabSz="825500">
                <a:defRPr sz="3200">
                  <a:latin typeface="ヒラギノ角ゴ ProN W3"/>
                  <a:ea typeface="ヒラギノ角ゴ ProN W3"/>
                  <a:cs typeface="ヒラギノ角ゴ ProN W3"/>
                  <a:sym typeface="ヒラギノ角ゴ ProN W3"/>
                </a:defRPr>
              </a:pPr>
            </a:p>
          </p:txBody>
        </p:sp>
      </p:grpSp>
      <p:sp>
        <p:nvSpPr>
          <p:cNvPr id="222" name="答えは…3のファンタ部っ!"/>
          <p:cNvSpPr txBox="1"/>
          <p:nvPr/>
        </p:nvSpPr>
        <p:spPr>
          <a:xfrm>
            <a:off x="-7339877" y="2240024"/>
            <a:ext cx="24253856" cy="70603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2438338">
              <a:defRPr sz="4300">
                <a:ln w="12700" cap="flat">
                  <a:solidFill>
                    <a:srgbClr val="FFFFFF"/>
                  </a:solidFill>
                  <a:prstDash val="solid"/>
                  <a:miter lim="400000"/>
                </a:ln>
              </a:defRPr>
            </a:lvl1pPr>
          </a:lstStyle>
          <a:p>
            <a:pPr/>
            <a:r>
              <a:t>答えは…3のファンタ部っ!</a:t>
            </a:r>
          </a:p>
        </p:txBody>
      </p:sp>
      <p:sp>
        <p:nvSpPr>
          <p:cNvPr id="223" name="スライド番号"/>
          <p:cNvSpPr txBox="1"/>
          <p:nvPr>
            <p:ph type="sldNum" sz="quarter" idx="2"/>
          </p:nvPr>
        </p:nvSpPr>
        <p:spPr>
          <a:xfrm>
            <a:off x="8754976" y="4700819"/>
            <a:ext cx="266182" cy="31839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A7A7A7"/>
      </a:dk2>
      <a:lt2>
        <a:srgbClr val="535353"/>
      </a:lt2>
      <a:accent1>
        <a:srgbClr val="4285F4"/>
      </a:accent1>
      <a:accent2>
        <a:srgbClr val="212121"/>
      </a:accent2>
      <a:accent3>
        <a:srgbClr val="78909C"/>
      </a:accent3>
      <a:accent4>
        <a:srgbClr val="FFAB40"/>
      </a:accent4>
      <a:accent5>
        <a:srgbClr val="0097A7"/>
      </a:accent5>
      <a:accent6>
        <a:srgbClr val="EEFF41"/>
      </a:accent6>
      <a:hlink>
        <a:srgbClr val="0000FF"/>
      </a:hlink>
      <a:folHlink>
        <a:srgbClr val="FF00FF"/>
      </a:folHlink>
    </a:clrScheme>
    <a:fontScheme name="Simple Light">
      <a:majorFont>
        <a:latin typeface="Helvetica"/>
        <a:ea typeface="Helvetica"/>
        <a:cs typeface="Helvetica"/>
      </a:majorFont>
      <a:minorFont>
        <a:latin typeface="Arial"/>
        <a:ea typeface="Arial"/>
        <a:cs typeface="Arial"/>
      </a:minorFont>
    </a:fontScheme>
    <a:fmtScheme name="Simple Ligh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A7A7A7"/>
      </a:dk2>
      <a:lt2>
        <a:srgbClr val="535353"/>
      </a:lt2>
      <a:accent1>
        <a:srgbClr val="4285F4"/>
      </a:accent1>
      <a:accent2>
        <a:srgbClr val="212121"/>
      </a:accent2>
      <a:accent3>
        <a:srgbClr val="78909C"/>
      </a:accent3>
      <a:accent4>
        <a:srgbClr val="FFAB40"/>
      </a:accent4>
      <a:accent5>
        <a:srgbClr val="0097A7"/>
      </a:accent5>
      <a:accent6>
        <a:srgbClr val="EEFF41"/>
      </a:accent6>
      <a:hlink>
        <a:srgbClr val="0000FF"/>
      </a:hlink>
      <a:folHlink>
        <a:srgbClr val="FF00FF"/>
      </a:folHlink>
    </a:clrScheme>
    <a:fontScheme name="Simple Light">
      <a:majorFont>
        <a:latin typeface="Helvetica"/>
        <a:ea typeface="Helvetica"/>
        <a:cs typeface="Helvetica"/>
      </a:majorFont>
      <a:minorFont>
        <a:latin typeface="Arial"/>
        <a:ea typeface="Arial"/>
        <a:cs typeface="Arial"/>
      </a:minorFont>
    </a:fontScheme>
    <a:fmtScheme name="Simple Ligh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